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 id="2147483673" r:id="rId2"/>
  </p:sldMasterIdLst>
  <p:notesMasterIdLst>
    <p:notesMasterId r:id="rId14"/>
  </p:notesMasterIdLst>
  <p:handoutMasterIdLst>
    <p:handoutMasterId r:id="rId15"/>
  </p:handoutMasterIdLst>
  <p:sldIdLst>
    <p:sldId id="258" r:id="rId3"/>
    <p:sldId id="312" r:id="rId4"/>
    <p:sldId id="264" r:id="rId5"/>
    <p:sldId id="308" r:id="rId6"/>
    <p:sldId id="307" r:id="rId7"/>
    <p:sldId id="302" r:id="rId8"/>
    <p:sldId id="303" r:id="rId9"/>
    <p:sldId id="304" r:id="rId10"/>
    <p:sldId id="305" r:id="rId11"/>
    <p:sldId id="306" r:id="rId12"/>
    <p:sldId id="280" r:id="rId13"/>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117"/>
    <a:srgbClr val="3976BD"/>
    <a:srgbClr val="006699"/>
    <a:srgbClr val="216CB3"/>
    <a:srgbClr val="000000"/>
    <a:srgbClr val="06629A"/>
    <a:srgbClr val="3366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21" autoAdjust="0"/>
    <p:restoredTop sz="78750" autoAdjust="0"/>
  </p:normalViewPr>
  <p:slideViewPr>
    <p:cSldViewPr snapToGrid="0" snapToObjects="1">
      <p:cViewPr varScale="1">
        <p:scale>
          <a:sx n="109" d="100"/>
          <a:sy n="109" d="100"/>
        </p:scale>
        <p:origin x="-99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jpeg"/><Relationship Id="rId5" Type="http://schemas.openxmlformats.org/officeDocument/2006/relationships/image" Target="../media/image28.jpeg"/><Relationship Id="rId4"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jpeg"/><Relationship Id="rId5" Type="http://schemas.openxmlformats.org/officeDocument/2006/relationships/image" Target="../media/image28.jpe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D5F0B4-A8F5-4C73-B7CC-0BC865F908A6}"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651895BA-C024-49EF-A4CC-13E7E2B76B89}">
      <dgm:prSet phldrT="[Text]"/>
      <dgm:spPr>
        <a:effectLst>
          <a:innerShdw blurRad="114300">
            <a:prstClr val="black"/>
          </a:innerShdw>
        </a:effectLst>
      </dgm:spPr>
      <dgm:t>
        <a:bodyPr/>
        <a:lstStyle/>
        <a:p>
          <a:r>
            <a:rPr lang="en-US" b="1" dirty="0" smtClean="0">
              <a:solidFill>
                <a:schemeClr val="bg1">
                  <a:lumMod val="95000"/>
                </a:schemeClr>
              </a:solidFill>
            </a:rPr>
            <a:t>Transportation</a:t>
          </a:r>
          <a:r>
            <a:rPr lang="en-US" dirty="0" smtClean="0">
              <a:solidFill>
                <a:schemeClr val="bg1">
                  <a:lumMod val="95000"/>
                </a:schemeClr>
              </a:solidFill>
            </a:rPr>
            <a:t> </a:t>
          </a:r>
          <a:endParaRPr lang="en-US" dirty="0">
            <a:solidFill>
              <a:schemeClr val="bg1">
                <a:lumMod val="95000"/>
              </a:schemeClr>
            </a:solidFill>
          </a:endParaRPr>
        </a:p>
      </dgm:t>
    </dgm:pt>
    <dgm:pt modelId="{1AE685B2-51AF-4826-94D2-2B4906026084}" type="parTrans" cxnId="{6A5D8AFF-EC4F-4835-95F8-AE012A1E475E}">
      <dgm:prSet/>
      <dgm:spPr/>
      <dgm:t>
        <a:bodyPr/>
        <a:lstStyle/>
        <a:p>
          <a:endParaRPr lang="en-US"/>
        </a:p>
      </dgm:t>
    </dgm:pt>
    <dgm:pt modelId="{1853D344-3624-4C2D-92A1-B3072D42D4E7}" type="sibTrans" cxnId="{6A5D8AFF-EC4F-4835-95F8-AE012A1E475E}">
      <dgm:prSet/>
      <dgm:spPr/>
      <dgm:t>
        <a:bodyPr/>
        <a:lstStyle/>
        <a:p>
          <a:endParaRPr lang="en-US"/>
        </a:p>
      </dgm:t>
    </dgm:pt>
    <dgm:pt modelId="{866836B5-E55E-4175-87B1-3E31D858A0D8}">
      <dgm:prSet phldrT="[Text]"/>
      <dgm:spPr>
        <a:effectLst>
          <a:innerShdw blurRad="114300">
            <a:prstClr val="black"/>
          </a:innerShdw>
        </a:effectLst>
      </dgm:spPr>
      <dgm:t>
        <a:bodyPr/>
        <a:lstStyle/>
        <a:p>
          <a:r>
            <a:rPr lang="en-US" dirty="0" smtClean="0">
              <a:solidFill>
                <a:schemeClr val="bg1">
                  <a:lumMod val="95000"/>
                </a:schemeClr>
              </a:solidFill>
              <a:latin typeface="Calibri" pitchFamily="34" charset="0"/>
              <a:ea typeface="ヒラギノ角ゴ Pro W3" charset="-128"/>
            </a:rPr>
            <a:t>Asset Tracking</a:t>
          </a:r>
          <a:endParaRPr lang="en-US" dirty="0">
            <a:solidFill>
              <a:schemeClr val="bg1">
                <a:lumMod val="95000"/>
              </a:schemeClr>
            </a:solidFill>
          </a:endParaRPr>
        </a:p>
      </dgm:t>
    </dgm:pt>
    <dgm:pt modelId="{DB3501F4-4896-4AFA-A32F-956F3A84D6E0}" type="parTrans" cxnId="{73A484B6-0FDB-4E9C-8CC1-8C89C7DB248E}">
      <dgm:prSet/>
      <dgm:spPr/>
      <dgm:t>
        <a:bodyPr/>
        <a:lstStyle/>
        <a:p>
          <a:endParaRPr lang="en-US"/>
        </a:p>
      </dgm:t>
    </dgm:pt>
    <dgm:pt modelId="{F905C0E1-59D1-4CBC-99E9-A0C8BA705BA9}" type="sibTrans" cxnId="{73A484B6-0FDB-4E9C-8CC1-8C89C7DB248E}">
      <dgm:prSet/>
      <dgm:spPr/>
      <dgm:t>
        <a:bodyPr/>
        <a:lstStyle/>
        <a:p>
          <a:endParaRPr lang="en-US"/>
        </a:p>
      </dgm:t>
    </dgm:pt>
    <dgm:pt modelId="{6731C097-6D5A-43F6-9BB4-1A0EEAEF386F}">
      <dgm:prSet phldrT="[Text]"/>
      <dgm:spPr>
        <a:effectLst>
          <a:innerShdw blurRad="114300">
            <a:prstClr val="black"/>
          </a:innerShdw>
        </a:effectLst>
      </dgm:spPr>
      <dgm:t>
        <a:bodyPr/>
        <a:lstStyle/>
        <a:p>
          <a:r>
            <a:rPr lang="en-US" b="1" dirty="0" smtClean="0">
              <a:solidFill>
                <a:schemeClr val="bg1">
                  <a:lumMod val="95000"/>
                </a:schemeClr>
              </a:solidFill>
            </a:rPr>
            <a:t>Healthcare</a:t>
          </a:r>
          <a:endParaRPr lang="en-US" b="1" dirty="0">
            <a:solidFill>
              <a:schemeClr val="bg1">
                <a:lumMod val="95000"/>
              </a:schemeClr>
            </a:solidFill>
          </a:endParaRPr>
        </a:p>
      </dgm:t>
    </dgm:pt>
    <dgm:pt modelId="{7DB90EE6-A272-4595-B374-6950EEF75EF3}" type="parTrans" cxnId="{9B5C3152-C44F-4BA8-89FC-41ED53D9944B}">
      <dgm:prSet/>
      <dgm:spPr/>
      <dgm:t>
        <a:bodyPr/>
        <a:lstStyle/>
        <a:p>
          <a:endParaRPr lang="en-US"/>
        </a:p>
      </dgm:t>
    </dgm:pt>
    <dgm:pt modelId="{5BED170A-73E8-4240-9024-F10DD6F39C36}" type="sibTrans" cxnId="{9B5C3152-C44F-4BA8-89FC-41ED53D9944B}">
      <dgm:prSet/>
      <dgm:spPr/>
      <dgm:t>
        <a:bodyPr/>
        <a:lstStyle/>
        <a:p>
          <a:endParaRPr lang="en-US"/>
        </a:p>
      </dgm:t>
    </dgm:pt>
    <dgm:pt modelId="{58B6E6DB-BCF9-427E-A75B-F87E657B96D8}">
      <dgm:prSet phldrT="[Text]"/>
      <dgm:spPr>
        <a:effectLst>
          <a:innerShdw blurRad="114300">
            <a:prstClr val="black"/>
          </a:innerShdw>
        </a:effectLst>
      </dgm:spPr>
      <dgm:t>
        <a:bodyPr/>
        <a:lstStyle/>
        <a:p>
          <a:r>
            <a:rPr lang="en-US" dirty="0" smtClean="0">
              <a:solidFill>
                <a:schemeClr val="bg1">
                  <a:lumMod val="95000"/>
                </a:schemeClr>
              </a:solidFill>
              <a:latin typeface="Calibri" pitchFamily="34" charset="0"/>
              <a:ea typeface="ヒラギノ角ゴ Pro W3" charset="-128"/>
            </a:rPr>
            <a:t>Home &amp; Mobile</a:t>
          </a:r>
          <a:endParaRPr lang="en-US" dirty="0">
            <a:solidFill>
              <a:schemeClr val="bg1">
                <a:lumMod val="95000"/>
              </a:schemeClr>
            </a:solidFill>
          </a:endParaRPr>
        </a:p>
      </dgm:t>
    </dgm:pt>
    <dgm:pt modelId="{4E7FAC57-7B13-4D24-99FD-DEDA5B646127}" type="parTrans" cxnId="{D8EBA5BA-0090-4124-A4D5-38D80B2F424A}">
      <dgm:prSet/>
      <dgm:spPr/>
      <dgm:t>
        <a:bodyPr/>
        <a:lstStyle/>
        <a:p>
          <a:endParaRPr lang="en-US"/>
        </a:p>
      </dgm:t>
    </dgm:pt>
    <dgm:pt modelId="{3D925EF9-F2D3-44EE-923C-F5F889E7790E}" type="sibTrans" cxnId="{D8EBA5BA-0090-4124-A4D5-38D80B2F424A}">
      <dgm:prSet/>
      <dgm:spPr/>
      <dgm:t>
        <a:bodyPr/>
        <a:lstStyle/>
        <a:p>
          <a:endParaRPr lang="en-US"/>
        </a:p>
      </dgm:t>
    </dgm:pt>
    <dgm:pt modelId="{CE424C34-0519-414B-9972-ECBDC6890CE0}">
      <dgm:prSet phldrT="[Text]"/>
      <dgm:spPr>
        <a:effectLst>
          <a:innerShdw blurRad="114300">
            <a:prstClr val="black"/>
          </a:innerShdw>
        </a:effectLst>
      </dgm:spPr>
      <dgm:t>
        <a:bodyPr/>
        <a:lstStyle/>
        <a:p>
          <a:r>
            <a:rPr lang="en-US" b="1" dirty="0" smtClean="0">
              <a:solidFill>
                <a:schemeClr val="bg1">
                  <a:lumMod val="95000"/>
                </a:schemeClr>
              </a:solidFill>
            </a:rPr>
            <a:t>Finance</a:t>
          </a:r>
          <a:br>
            <a:rPr lang="en-US" b="1" dirty="0" smtClean="0">
              <a:solidFill>
                <a:schemeClr val="bg1">
                  <a:lumMod val="95000"/>
                </a:schemeClr>
              </a:solidFill>
            </a:rPr>
          </a:br>
          <a:r>
            <a:rPr lang="en-US" b="1" dirty="0" smtClean="0">
              <a:solidFill>
                <a:schemeClr val="bg1">
                  <a:lumMod val="95000"/>
                </a:schemeClr>
              </a:solidFill>
            </a:rPr>
            <a:t>- Retail</a:t>
          </a:r>
          <a:endParaRPr lang="en-US" b="1" dirty="0">
            <a:solidFill>
              <a:schemeClr val="bg1">
                <a:lumMod val="95000"/>
              </a:schemeClr>
            </a:solidFill>
          </a:endParaRPr>
        </a:p>
      </dgm:t>
    </dgm:pt>
    <dgm:pt modelId="{7E974858-4851-4634-B6D1-683E94D3DA76}" type="parTrans" cxnId="{660F93FE-3475-4CD5-AE01-5A74398C6DFB}">
      <dgm:prSet/>
      <dgm:spPr/>
      <dgm:t>
        <a:bodyPr/>
        <a:lstStyle/>
        <a:p>
          <a:endParaRPr lang="en-US"/>
        </a:p>
      </dgm:t>
    </dgm:pt>
    <dgm:pt modelId="{CAA1DAE2-7175-4C77-9207-DDEAAA5773C3}" type="sibTrans" cxnId="{660F93FE-3475-4CD5-AE01-5A74398C6DFB}">
      <dgm:prSet/>
      <dgm:spPr/>
      <dgm:t>
        <a:bodyPr/>
        <a:lstStyle/>
        <a:p>
          <a:endParaRPr lang="en-US"/>
        </a:p>
      </dgm:t>
    </dgm:pt>
    <dgm:pt modelId="{9771A753-FC6C-405F-AEA6-EE4F4BF2A6FE}">
      <dgm:prSet/>
      <dgm:spPr>
        <a:effectLst>
          <a:innerShdw blurRad="114300">
            <a:prstClr val="black"/>
          </a:innerShdw>
        </a:effectLst>
      </dgm:spPr>
      <dgm:t>
        <a:bodyPr/>
        <a:lstStyle/>
        <a:p>
          <a:r>
            <a:rPr lang="en-US" dirty="0" smtClean="0">
              <a:solidFill>
                <a:schemeClr val="bg1">
                  <a:lumMod val="95000"/>
                </a:schemeClr>
              </a:solidFill>
              <a:latin typeface="Calibri" pitchFamily="34" charset="0"/>
              <a:ea typeface="ヒラギノ角ゴ Pro W3" charset="-128"/>
            </a:rPr>
            <a:t>Fleet Management</a:t>
          </a:r>
          <a:endParaRPr lang="en-US" dirty="0">
            <a:solidFill>
              <a:schemeClr val="bg1">
                <a:lumMod val="95000"/>
              </a:schemeClr>
            </a:solidFill>
            <a:latin typeface="Calibri" pitchFamily="34" charset="0"/>
            <a:ea typeface="ヒラギノ角ゴ Pro W3" charset="-128"/>
          </a:endParaRPr>
        </a:p>
      </dgm:t>
    </dgm:pt>
    <dgm:pt modelId="{94D38A51-2AD9-4D99-BB12-25F7BE176A55}" type="parTrans" cxnId="{E594E558-72D9-4B53-8545-54B0026B6190}">
      <dgm:prSet/>
      <dgm:spPr/>
      <dgm:t>
        <a:bodyPr/>
        <a:lstStyle/>
        <a:p>
          <a:endParaRPr lang="en-US"/>
        </a:p>
      </dgm:t>
    </dgm:pt>
    <dgm:pt modelId="{1E148104-3040-43FB-9F67-B285BC829346}" type="sibTrans" cxnId="{E594E558-72D9-4B53-8545-54B0026B6190}">
      <dgm:prSet/>
      <dgm:spPr/>
      <dgm:t>
        <a:bodyPr/>
        <a:lstStyle/>
        <a:p>
          <a:endParaRPr lang="en-US"/>
        </a:p>
      </dgm:t>
    </dgm:pt>
    <dgm:pt modelId="{B897D014-FC83-47B2-84F8-1C09D42D8031}">
      <dgm:prSet/>
      <dgm:spPr>
        <a:effectLst>
          <a:innerShdw blurRad="114300">
            <a:prstClr val="black"/>
          </a:innerShdw>
        </a:effectLst>
      </dgm:spPr>
      <dgm:t>
        <a:bodyPr/>
        <a:lstStyle/>
        <a:p>
          <a:r>
            <a:rPr lang="en-US" dirty="0" smtClean="0">
              <a:solidFill>
                <a:schemeClr val="bg1">
                  <a:lumMod val="95000"/>
                </a:schemeClr>
              </a:solidFill>
              <a:latin typeface="Calibri" pitchFamily="34" charset="0"/>
              <a:ea typeface="ヒラギノ角ゴ Pro W3" charset="-128"/>
            </a:rPr>
            <a:t>Parking Meters/ Terminals</a:t>
          </a:r>
          <a:endParaRPr lang="en-US" spc="-40" dirty="0">
            <a:solidFill>
              <a:schemeClr val="bg1">
                <a:lumMod val="95000"/>
              </a:schemeClr>
            </a:solidFill>
            <a:latin typeface="Calibri" pitchFamily="34" charset="0"/>
            <a:ea typeface="ヒラギノ角ゴ Pro W3" charset="-128"/>
          </a:endParaRPr>
        </a:p>
      </dgm:t>
    </dgm:pt>
    <dgm:pt modelId="{FA1F59EB-1ACB-43C1-9BE0-39A8C561E389}" type="parTrans" cxnId="{59C1B789-82D6-4819-B153-8E50D68545BC}">
      <dgm:prSet/>
      <dgm:spPr/>
      <dgm:t>
        <a:bodyPr/>
        <a:lstStyle/>
        <a:p>
          <a:endParaRPr lang="en-US"/>
        </a:p>
      </dgm:t>
    </dgm:pt>
    <dgm:pt modelId="{B7A83B06-38C4-43E0-A2E6-20B35C27FA34}" type="sibTrans" cxnId="{59C1B789-82D6-4819-B153-8E50D68545BC}">
      <dgm:prSet/>
      <dgm:spPr/>
      <dgm:t>
        <a:bodyPr/>
        <a:lstStyle/>
        <a:p>
          <a:endParaRPr lang="en-US"/>
        </a:p>
      </dgm:t>
    </dgm:pt>
    <dgm:pt modelId="{A8FBD7F6-47C5-41D2-A8E4-8764199951CC}">
      <dgm:prSet/>
      <dgm:spPr>
        <a:effectLst>
          <a:innerShdw blurRad="114300">
            <a:prstClr val="black"/>
          </a:innerShdw>
        </a:effectLst>
      </dgm:spPr>
      <dgm:t>
        <a:bodyPr/>
        <a:lstStyle/>
        <a:p>
          <a:r>
            <a:rPr lang="en-US" dirty="0" smtClean="0">
              <a:solidFill>
                <a:schemeClr val="bg1">
                  <a:lumMod val="95000"/>
                </a:schemeClr>
              </a:solidFill>
              <a:latin typeface="Calibri" pitchFamily="34" charset="0"/>
              <a:ea typeface="ヒラギノ角ゴ Pro W3" charset="-128"/>
            </a:rPr>
            <a:t>Driver behavior</a:t>
          </a:r>
          <a:endParaRPr lang="en-US" dirty="0">
            <a:solidFill>
              <a:schemeClr val="bg1">
                <a:lumMod val="95000"/>
              </a:schemeClr>
            </a:solidFill>
            <a:latin typeface="Calibri" pitchFamily="34" charset="0"/>
            <a:ea typeface="ヒラギノ角ゴ Pro W3" charset="-128"/>
          </a:endParaRPr>
        </a:p>
      </dgm:t>
    </dgm:pt>
    <dgm:pt modelId="{2D46CA25-4CC1-46EF-91DF-D95E0CCA1DE3}" type="parTrans" cxnId="{3A92DDD0-2DD3-46D5-ADB3-C3C206562A0E}">
      <dgm:prSet/>
      <dgm:spPr/>
      <dgm:t>
        <a:bodyPr/>
        <a:lstStyle/>
        <a:p>
          <a:endParaRPr lang="en-US"/>
        </a:p>
      </dgm:t>
    </dgm:pt>
    <dgm:pt modelId="{24314739-4CA7-493F-A273-5685397F04F9}" type="sibTrans" cxnId="{3A92DDD0-2DD3-46D5-ADB3-C3C206562A0E}">
      <dgm:prSet/>
      <dgm:spPr/>
      <dgm:t>
        <a:bodyPr/>
        <a:lstStyle/>
        <a:p>
          <a:endParaRPr lang="en-US"/>
        </a:p>
      </dgm:t>
    </dgm:pt>
    <dgm:pt modelId="{2903C7E8-A5F4-431C-AF52-FF81F4827835}">
      <dgm:prSet phldrT="[Text]"/>
      <dgm:spPr>
        <a:effectLst>
          <a:innerShdw blurRad="114300">
            <a:prstClr val="black"/>
          </a:innerShdw>
        </a:effectLst>
      </dgm:spPr>
      <dgm:t>
        <a:bodyPr/>
        <a:lstStyle/>
        <a:p>
          <a:r>
            <a:rPr lang="en-US" dirty="0" smtClean="0">
              <a:solidFill>
                <a:schemeClr val="bg1">
                  <a:lumMod val="95000"/>
                </a:schemeClr>
              </a:solidFill>
              <a:latin typeface="Calibri" pitchFamily="34" charset="0"/>
            </a:rPr>
            <a:t>Asset Monitoring</a:t>
          </a:r>
          <a:endParaRPr lang="en-US" dirty="0">
            <a:solidFill>
              <a:schemeClr val="bg1">
                <a:lumMod val="95000"/>
              </a:schemeClr>
            </a:solidFill>
          </a:endParaRPr>
        </a:p>
      </dgm:t>
    </dgm:pt>
    <dgm:pt modelId="{3FFDBC7F-9700-4423-8023-1720F237EBDF}" type="parTrans" cxnId="{5B4EDE84-0734-46C0-83C4-44319F04EF62}">
      <dgm:prSet/>
      <dgm:spPr/>
      <dgm:t>
        <a:bodyPr/>
        <a:lstStyle/>
        <a:p>
          <a:endParaRPr lang="en-US"/>
        </a:p>
      </dgm:t>
    </dgm:pt>
    <dgm:pt modelId="{E1A3DCB2-711D-4C8B-98FA-4CA55D687B11}" type="sibTrans" cxnId="{5B4EDE84-0734-46C0-83C4-44319F04EF62}">
      <dgm:prSet/>
      <dgm:spPr/>
      <dgm:t>
        <a:bodyPr/>
        <a:lstStyle/>
        <a:p>
          <a:endParaRPr lang="en-US"/>
        </a:p>
      </dgm:t>
    </dgm:pt>
    <dgm:pt modelId="{C8494E7A-FAC0-4AD1-9568-E69E1D958606}">
      <dgm:prSet phldrT="[Text]"/>
      <dgm:spPr>
        <a:effectLst>
          <a:innerShdw blurRad="114300">
            <a:prstClr val="black"/>
          </a:innerShdw>
        </a:effectLst>
      </dgm:spPr>
      <dgm:t>
        <a:bodyPr/>
        <a:lstStyle/>
        <a:p>
          <a:r>
            <a:rPr lang="en-US" dirty="0" smtClean="0">
              <a:solidFill>
                <a:schemeClr val="bg1">
                  <a:lumMod val="95000"/>
                </a:schemeClr>
              </a:solidFill>
              <a:latin typeface="Calibri" pitchFamily="34" charset="0"/>
            </a:rPr>
            <a:t>ATM</a:t>
          </a:r>
          <a:endParaRPr lang="en-US" dirty="0">
            <a:solidFill>
              <a:schemeClr val="bg1">
                <a:lumMod val="95000"/>
              </a:schemeClr>
            </a:solidFill>
          </a:endParaRPr>
        </a:p>
      </dgm:t>
    </dgm:pt>
    <dgm:pt modelId="{66947EE1-5F3F-42E5-881F-628A3CC9A993}" type="parTrans" cxnId="{437A86A0-1B7F-4B3C-ACF8-8D8AAEE42C69}">
      <dgm:prSet/>
      <dgm:spPr/>
      <dgm:t>
        <a:bodyPr/>
        <a:lstStyle/>
        <a:p>
          <a:endParaRPr lang="en-US"/>
        </a:p>
      </dgm:t>
    </dgm:pt>
    <dgm:pt modelId="{42497749-6103-4E5C-A104-2678DDA45EE8}" type="sibTrans" cxnId="{437A86A0-1B7F-4B3C-ACF8-8D8AAEE42C69}">
      <dgm:prSet/>
      <dgm:spPr/>
      <dgm:t>
        <a:bodyPr/>
        <a:lstStyle/>
        <a:p>
          <a:endParaRPr lang="en-US"/>
        </a:p>
      </dgm:t>
    </dgm:pt>
    <dgm:pt modelId="{7C7B78C5-2698-43CE-A3E5-DB88128D47F6}">
      <dgm:prSet phldrT="[Text]"/>
      <dgm:spPr>
        <a:effectLst>
          <a:innerShdw blurRad="114300">
            <a:prstClr val="black"/>
          </a:innerShdw>
        </a:effectLst>
      </dgm:spPr>
      <dgm:t>
        <a:bodyPr/>
        <a:lstStyle/>
        <a:p>
          <a:r>
            <a:rPr lang="en-US" b="1" dirty="0" smtClean="0">
              <a:solidFill>
                <a:schemeClr val="bg1">
                  <a:lumMod val="95000"/>
                </a:schemeClr>
              </a:solidFill>
            </a:rPr>
            <a:t>Remote Monitoring</a:t>
          </a:r>
          <a:endParaRPr lang="en-US" b="1" dirty="0">
            <a:solidFill>
              <a:schemeClr val="bg1">
                <a:lumMod val="95000"/>
              </a:schemeClr>
            </a:solidFill>
          </a:endParaRPr>
        </a:p>
      </dgm:t>
    </dgm:pt>
    <dgm:pt modelId="{FCA841DA-DB6A-496A-AF65-F4F664DACB95}" type="parTrans" cxnId="{82B9D5D3-D30B-45CD-B989-52803936637B}">
      <dgm:prSet/>
      <dgm:spPr/>
      <dgm:t>
        <a:bodyPr/>
        <a:lstStyle/>
        <a:p>
          <a:endParaRPr lang="en-US"/>
        </a:p>
      </dgm:t>
    </dgm:pt>
    <dgm:pt modelId="{39CCDC41-9617-44FE-AADB-FAC422417DD6}" type="sibTrans" cxnId="{82B9D5D3-D30B-45CD-B989-52803936637B}">
      <dgm:prSet/>
      <dgm:spPr/>
      <dgm:t>
        <a:bodyPr/>
        <a:lstStyle/>
        <a:p>
          <a:endParaRPr lang="en-US"/>
        </a:p>
      </dgm:t>
    </dgm:pt>
    <dgm:pt modelId="{772388AE-EC34-403A-8D6B-BA809DEBB715}">
      <dgm:prSet phldrT="[Text]"/>
      <dgm:spPr>
        <a:effectLst>
          <a:innerShdw blurRad="114300">
            <a:prstClr val="black"/>
          </a:innerShdw>
        </a:effectLst>
      </dgm:spPr>
      <dgm:t>
        <a:bodyPr/>
        <a:lstStyle/>
        <a:p>
          <a:r>
            <a:rPr lang="en-US" b="1" dirty="0" smtClean="0">
              <a:solidFill>
                <a:schemeClr val="bg1">
                  <a:lumMod val="95000"/>
                </a:schemeClr>
              </a:solidFill>
            </a:rPr>
            <a:t>Energy</a:t>
          </a:r>
          <a:endParaRPr lang="en-US" b="1" dirty="0">
            <a:solidFill>
              <a:schemeClr val="bg1">
                <a:lumMod val="95000"/>
              </a:schemeClr>
            </a:solidFill>
          </a:endParaRPr>
        </a:p>
      </dgm:t>
    </dgm:pt>
    <dgm:pt modelId="{82096EFD-D8F1-4098-AC7F-2FDFAD89253A}" type="sibTrans" cxnId="{526C431E-1068-4513-A8BC-7C1E0EFF2AA7}">
      <dgm:prSet/>
      <dgm:spPr/>
      <dgm:t>
        <a:bodyPr/>
        <a:lstStyle/>
        <a:p>
          <a:endParaRPr lang="en-US"/>
        </a:p>
      </dgm:t>
    </dgm:pt>
    <dgm:pt modelId="{8803CBB6-E12F-4E1E-9D51-B3F5A10D6471}" type="parTrans" cxnId="{526C431E-1068-4513-A8BC-7C1E0EFF2AA7}">
      <dgm:prSet/>
      <dgm:spPr/>
      <dgm:t>
        <a:bodyPr/>
        <a:lstStyle/>
        <a:p>
          <a:endParaRPr lang="en-US"/>
        </a:p>
      </dgm:t>
    </dgm:pt>
    <dgm:pt modelId="{F7DC6DAE-85C1-4997-839E-08D650273BE8}">
      <dgm:prSet phldrT="[Text]"/>
      <dgm:spPr>
        <a:effectLst>
          <a:innerShdw blurRad="114300">
            <a:prstClr val="black"/>
          </a:innerShdw>
        </a:effectLst>
      </dgm:spPr>
      <dgm:t>
        <a:bodyPr/>
        <a:lstStyle/>
        <a:p>
          <a:r>
            <a:rPr lang="en-US" dirty="0" smtClean="0">
              <a:solidFill>
                <a:schemeClr val="bg1">
                  <a:lumMod val="95000"/>
                </a:schemeClr>
              </a:solidFill>
              <a:latin typeface="Calibri" pitchFamily="34" charset="0"/>
            </a:rPr>
            <a:t>Energy Monitoring</a:t>
          </a:r>
          <a:endParaRPr lang="en-US" dirty="0">
            <a:solidFill>
              <a:schemeClr val="bg1">
                <a:lumMod val="95000"/>
              </a:schemeClr>
            </a:solidFill>
          </a:endParaRPr>
        </a:p>
      </dgm:t>
    </dgm:pt>
    <dgm:pt modelId="{8D02B43D-19BE-4AB9-8BB4-78AB76B93DA1}" type="parTrans" cxnId="{BE7D601B-9F22-477F-B11E-755443A5DC65}">
      <dgm:prSet/>
      <dgm:spPr/>
      <dgm:t>
        <a:bodyPr/>
        <a:lstStyle/>
        <a:p>
          <a:endParaRPr lang="en-US"/>
        </a:p>
      </dgm:t>
    </dgm:pt>
    <dgm:pt modelId="{DB91D97E-0996-47E7-B5A1-F77BE07B8CB9}" type="sibTrans" cxnId="{BE7D601B-9F22-477F-B11E-755443A5DC65}">
      <dgm:prSet/>
      <dgm:spPr/>
      <dgm:t>
        <a:bodyPr/>
        <a:lstStyle/>
        <a:p>
          <a:endParaRPr lang="en-US"/>
        </a:p>
      </dgm:t>
    </dgm:pt>
    <dgm:pt modelId="{E1B7B85C-29BC-428B-9562-CC934D3F502C}">
      <dgm:prSet/>
      <dgm:spPr>
        <a:effectLst>
          <a:innerShdw blurRad="114300">
            <a:prstClr val="black"/>
          </a:innerShdw>
        </a:effectLst>
      </dgm:spPr>
      <dgm:t>
        <a:bodyPr/>
        <a:lstStyle/>
        <a:p>
          <a:r>
            <a:rPr lang="en-US" dirty="0" smtClean="0">
              <a:solidFill>
                <a:schemeClr val="bg1">
                  <a:lumMod val="95000"/>
                </a:schemeClr>
              </a:solidFill>
              <a:latin typeface="Calibri" pitchFamily="34" charset="0"/>
            </a:rPr>
            <a:t>Smart Grid</a:t>
          </a:r>
          <a:endParaRPr lang="en-US" dirty="0">
            <a:solidFill>
              <a:schemeClr val="bg1">
                <a:lumMod val="95000"/>
              </a:schemeClr>
            </a:solidFill>
            <a:latin typeface="Calibri" pitchFamily="34" charset="0"/>
          </a:endParaRPr>
        </a:p>
      </dgm:t>
    </dgm:pt>
    <dgm:pt modelId="{9350E958-335D-4E53-81A6-60EA30B9377C}" type="parTrans" cxnId="{012982B1-A87E-4469-80A9-A6AA6730BA3F}">
      <dgm:prSet/>
      <dgm:spPr/>
      <dgm:t>
        <a:bodyPr/>
        <a:lstStyle/>
        <a:p>
          <a:endParaRPr lang="en-US"/>
        </a:p>
      </dgm:t>
    </dgm:pt>
    <dgm:pt modelId="{96CA16F1-04C3-4968-88FB-9408584B8AB2}" type="sibTrans" cxnId="{012982B1-A87E-4469-80A9-A6AA6730BA3F}">
      <dgm:prSet/>
      <dgm:spPr/>
      <dgm:t>
        <a:bodyPr/>
        <a:lstStyle/>
        <a:p>
          <a:endParaRPr lang="en-US"/>
        </a:p>
      </dgm:t>
    </dgm:pt>
    <dgm:pt modelId="{06193BF0-E5C2-47AF-A6EA-156B85035598}">
      <dgm:prSet/>
      <dgm:spPr>
        <a:effectLst>
          <a:innerShdw blurRad="114300">
            <a:prstClr val="black"/>
          </a:innerShdw>
        </a:effectLst>
      </dgm:spPr>
      <dgm:t>
        <a:bodyPr/>
        <a:lstStyle/>
        <a:p>
          <a:r>
            <a:rPr lang="en-US" dirty="0" err="1" smtClean="0">
              <a:solidFill>
                <a:schemeClr val="bg1">
                  <a:lumMod val="95000"/>
                </a:schemeClr>
              </a:solidFill>
              <a:latin typeface="Calibri" pitchFamily="34" charset="0"/>
            </a:rPr>
            <a:t>Renewables</a:t>
          </a:r>
          <a:r>
            <a:rPr lang="en-US" dirty="0" smtClean="0">
              <a:solidFill>
                <a:schemeClr val="bg1">
                  <a:lumMod val="95000"/>
                </a:schemeClr>
              </a:solidFill>
              <a:latin typeface="Calibri" pitchFamily="34" charset="0"/>
            </a:rPr>
            <a:t> / Wind</a:t>
          </a:r>
          <a:endParaRPr lang="en-US" dirty="0">
            <a:solidFill>
              <a:schemeClr val="bg1">
                <a:lumMod val="95000"/>
              </a:schemeClr>
            </a:solidFill>
            <a:latin typeface="Calibri" pitchFamily="34" charset="0"/>
          </a:endParaRPr>
        </a:p>
      </dgm:t>
    </dgm:pt>
    <dgm:pt modelId="{4784466F-189B-4C24-AFE8-05ABECFA328C}" type="parTrans" cxnId="{4504DEBD-E25C-45E1-AB19-1E0307C2B20B}">
      <dgm:prSet/>
      <dgm:spPr/>
      <dgm:t>
        <a:bodyPr/>
        <a:lstStyle/>
        <a:p>
          <a:endParaRPr lang="en-US"/>
        </a:p>
      </dgm:t>
    </dgm:pt>
    <dgm:pt modelId="{1E5A71D0-ACBD-4A39-8351-FCCE9588EA6F}" type="sibTrans" cxnId="{4504DEBD-E25C-45E1-AB19-1E0307C2B20B}">
      <dgm:prSet/>
      <dgm:spPr/>
      <dgm:t>
        <a:bodyPr/>
        <a:lstStyle/>
        <a:p>
          <a:endParaRPr lang="en-US"/>
        </a:p>
      </dgm:t>
    </dgm:pt>
    <dgm:pt modelId="{DFD2BD1B-B5EC-4595-A02E-20098DFDDE3C}">
      <dgm:prSet/>
      <dgm:spPr>
        <a:effectLst>
          <a:innerShdw blurRad="114300">
            <a:prstClr val="black"/>
          </a:innerShdw>
        </a:effectLst>
      </dgm:spPr>
      <dgm:t>
        <a:bodyPr/>
        <a:lstStyle/>
        <a:p>
          <a:r>
            <a:rPr lang="en-US" dirty="0" smtClean="0">
              <a:solidFill>
                <a:schemeClr val="bg1">
                  <a:lumMod val="95000"/>
                </a:schemeClr>
              </a:solidFill>
              <a:latin typeface="Calibri" pitchFamily="34" charset="0"/>
            </a:rPr>
            <a:t>Car Charging Stations</a:t>
          </a:r>
          <a:endParaRPr lang="en-US" dirty="0">
            <a:solidFill>
              <a:schemeClr val="bg1">
                <a:lumMod val="95000"/>
              </a:schemeClr>
            </a:solidFill>
            <a:latin typeface="Calibri" pitchFamily="34" charset="0"/>
          </a:endParaRPr>
        </a:p>
      </dgm:t>
    </dgm:pt>
    <dgm:pt modelId="{0B5214B5-9C21-498A-919E-8DFB9DFB689D}" type="parTrans" cxnId="{2746BDD5-B19C-4F7D-9CA8-C2F150FC9BC7}">
      <dgm:prSet/>
      <dgm:spPr/>
      <dgm:t>
        <a:bodyPr/>
        <a:lstStyle/>
        <a:p>
          <a:endParaRPr lang="en-US"/>
        </a:p>
      </dgm:t>
    </dgm:pt>
    <dgm:pt modelId="{89E6CF61-6326-4BFF-A535-FAAF49316839}" type="sibTrans" cxnId="{2746BDD5-B19C-4F7D-9CA8-C2F150FC9BC7}">
      <dgm:prSet/>
      <dgm:spPr/>
      <dgm:t>
        <a:bodyPr/>
        <a:lstStyle/>
        <a:p>
          <a:endParaRPr lang="en-US"/>
        </a:p>
      </dgm:t>
    </dgm:pt>
    <dgm:pt modelId="{41F3C165-BC8D-4ABB-BF00-35450F948E81}">
      <dgm:prSet/>
      <dgm:spPr>
        <a:effectLst>
          <a:innerShdw blurRad="114300">
            <a:prstClr val="black"/>
          </a:innerShdw>
        </a:effectLst>
      </dgm:spPr>
      <dgm:t>
        <a:bodyPr/>
        <a:lstStyle/>
        <a:p>
          <a:r>
            <a:rPr lang="en-US" dirty="0" smtClean="0">
              <a:solidFill>
                <a:schemeClr val="bg1">
                  <a:lumMod val="95000"/>
                </a:schemeClr>
              </a:solidFill>
              <a:latin typeface="Calibri" pitchFamily="34" charset="0"/>
            </a:rPr>
            <a:t>Utility Controls</a:t>
          </a:r>
          <a:endParaRPr lang="en-US" dirty="0">
            <a:solidFill>
              <a:schemeClr val="bg1">
                <a:lumMod val="95000"/>
              </a:schemeClr>
            </a:solidFill>
            <a:latin typeface="Calibri" pitchFamily="34" charset="0"/>
          </a:endParaRPr>
        </a:p>
      </dgm:t>
    </dgm:pt>
    <dgm:pt modelId="{5C59BF0F-6265-48DA-82DC-AC0F8FE0B13A}" type="parTrans" cxnId="{73CCF310-4B3F-4DB4-9E97-835F5EE882FE}">
      <dgm:prSet/>
      <dgm:spPr/>
      <dgm:t>
        <a:bodyPr/>
        <a:lstStyle/>
        <a:p>
          <a:endParaRPr lang="en-US"/>
        </a:p>
      </dgm:t>
    </dgm:pt>
    <dgm:pt modelId="{F648A8C6-9293-4867-AA53-A75AF2FEC951}" type="sibTrans" cxnId="{73CCF310-4B3F-4DB4-9E97-835F5EE882FE}">
      <dgm:prSet/>
      <dgm:spPr/>
      <dgm:t>
        <a:bodyPr/>
        <a:lstStyle/>
        <a:p>
          <a:endParaRPr lang="en-US"/>
        </a:p>
      </dgm:t>
    </dgm:pt>
    <dgm:pt modelId="{AD5909D1-D6F1-4247-8FBE-935242709EB3}">
      <dgm:prSet/>
      <dgm:spPr>
        <a:effectLst>
          <a:innerShdw blurRad="114300">
            <a:prstClr val="black"/>
          </a:innerShdw>
        </a:effectLst>
      </dgm:spPr>
      <dgm:t>
        <a:bodyPr/>
        <a:lstStyle/>
        <a:p>
          <a:r>
            <a:rPr lang="en-US" dirty="0" smtClean="0">
              <a:solidFill>
                <a:schemeClr val="bg1">
                  <a:lumMod val="95000"/>
                </a:schemeClr>
              </a:solidFill>
              <a:latin typeface="Calibri" pitchFamily="34" charset="0"/>
            </a:rPr>
            <a:t>Environmental   </a:t>
          </a:r>
          <a:br>
            <a:rPr lang="en-US" dirty="0" smtClean="0">
              <a:solidFill>
                <a:schemeClr val="bg1">
                  <a:lumMod val="95000"/>
                </a:schemeClr>
              </a:solidFill>
              <a:latin typeface="Calibri" pitchFamily="34" charset="0"/>
            </a:rPr>
          </a:br>
          <a:r>
            <a:rPr lang="en-US" dirty="0" smtClean="0">
              <a:solidFill>
                <a:schemeClr val="bg1">
                  <a:lumMod val="95000"/>
                </a:schemeClr>
              </a:solidFill>
              <a:latin typeface="Calibri" pitchFamily="34" charset="0"/>
            </a:rPr>
            <a:t>Monitoring</a:t>
          </a:r>
          <a:endParaRPr lang="en-US" dirty="0">
            <a:solidFill>
              <a:schemeClr val="bg1">
                <a:lumMod val="95000"/>
              </a:schemeClr>
            </a:solidFill>
            <a:latin typeface="Calibri" pitchFamily="34" charset="0"/>
          </a:endParaRPr>
        </a:p>
      </dgm:t>
    </dgm:pt>
    <dgm:pt modelId="{315A1CAF-FAA1-4918-8E96-3537AA91FFDB}" type="parTrans" cxnId="{68DAA624-5EC1-499D-B983-813BB9E36772}">
      <dgm:prSet/>
      <dgm:spPr/>
      <dgm:t>
        <a:bodyPr/>
        <a:lstStyle/>
        <a:p>
          <a:endParaRPr lang="en-US"/>
        </a:p>
      </dgm:t>
    </dgm:pt>
    <dgm:pt modelId="{09A98F4A-372A-4501-AD43-F46CD4615671}" type="sibTrans" cxnId="{68DAA624-5EC1-499D-B983-813BB9E36772}">
      <dgm:prSet/>
      <dgm:spPr/>
      <dgm:t>
        <a:bodyPr/>
        <a:lstStyle/>
        <a:p>
          <a:endParaRPr lang="en-US"/>
        </a:p>
      </dgm:t>
    </dgm:pt>
    <dgm:pt modelId="{97FAC56F-1532-4800-8234-C44A86ABB2A7}">
      <dgm:prSet/>
      <dgm:spPr>
        <a:effectLst>
          <a:innerShdw blurRad="114300">
            <a:prstClr val="black"/>
          </a:innerShdw>
        </a:effectLst>
      </dgm:spPr>
      <dgm:t>
        <a:bodyPr/>
        <a:lstStyle/>
        <a:p>
          <a:r>
            <a:rPr lang="en-US" smtClean="0">
              <a:solidFill>
                <a:schemeClr val="bg1">
                  <a:lumMod val="95000"/>
                </a:schemeClr>
              </a:solidFill>
              <a:latin typeface="Calibri" pitchFamily="34" charset="0"/>
              <a:ea typeface="ヒラギノ角ゴ Pro W3" charset="-128"/>
            </a:rPr>
            <a:t>Tele-Monitoring</a:t>
          </a:r>
          <a:endParaRPr lang="en-US" dirty="0">
            <a:solidFill>
              <a:schemeClr val="bg1">
                <a:lumMod val="95000"/>
              </a:schemeClr>
            </a:solidFill>
            <a:latin typeface="Calibri" pitchFamily="34" charset="0"/>
            <a:ea typeface="ヒラギノ角ゴ Pro W3" charset="-128"/>
          </a:endParaRPr>
        </a:p>
      </dgm:t>
    </dgm:pt>
    <dgm:pt modelId="{B7EF8C57-9888-47D4-B9F3-8863FFAA31FD}" type="parTrans" cxnId="{055CB142-B999-4F04-BDFD-045F3E094CC4}">
      <dgm:prSet/>
      <dgm:spPr/>
      <dgm:t>
        <a:bodyPr/>
        <a:lstStyle/>
        <a:p>
          <a:endParaRPr lang="en-US"/>
        </a:p>
      </dgm:t>
    </dgm:pt>
    <dgm:pt modelId="{15532BC4-EFD1-4994-AAB7-096DFC943086}" type="sibTrans" cxnId="{055CB142-B999-4F04-BDFD-045F3E094CC4}">
      <dgm:prSet/>
      <dgm:spPr/>
      <dgm:t>
        <a:bodyPr/>
        <a:lstStyle/>
        <a:p>
          <a:endParaRPr lang="en-US"/>
        </a:p>
      </dgm:t>
    </dgm:pt>
    <dgm:pt modelId="{CAEAB7F3-B75D-4F39-9E1B-528B4D889002}">
      <dgm:prSet/>
      <dgm:spPr>
        <a:effectLst>
          <a:innerShdw blurRad="114300">
            <a:prstClr val="black"/>
          </a:innerShdw>
        </a:effectLst>
      </dgm:spPr>
      <dgm:t>
        <a:bodyPr/>
        <a:lstStyle/>
        <a:p>
          <a:r>
            <a:rPr lang="en-US" dirty="0" smtClean="0">
              <a:solidFill>
                <a:schemeClr val="bg1">
                  <a:lumMod val="95000"/>
                </a:schemeClr>
              </a:solidFill>
              <a:latin typeface="Calibri" pitchFamily="34" charset="0"/>
              <a:ea typeface="ヒラギノ角ゴ Pro W3" charset="-128"/>
            </a:rPr>
            <a:t>Disease Management</a:t>
          </a:r>
          <a:endParaRPr lang="en-US" dirty="0">
            <a:solidFill>
              <a:schemeClr val="bg1">
                <a:lumMod val="95000"/>
              </a:schemeClr>
            </a:solidFill>
            <a:latin typeface="Calibri" pitchFamily="34" charset="0"/>
            <a:ea typeface="ヒラギノ角ゴ Pro W3" charset="-128"/>
          </a:endParaRPr>
        </a:p>
      </dgm:t>
    </dgm:pt>
    <dgm:pt modelId="{4E9F7701-C534-41AD-BDB1-2C2028D7AA40}" type="parTrans" cxnId="{E44898E1-933D-468F-8289-2903A3E7222B}">
      <dgm:prSet/>
      <dgm:spPr/>
      <dgm:t>
        <a:bodyPr/>
        <a:lstStyle/>
        <a:p>
          <a:endParaRPr lang="en-US"/>
        </a:p>
      </dgm:t>
    </dgm:pt>
    <dgm:pt modelId="{C3622EAF-D12E-4DE3-BFEE-565832998FE8}" type="sibTrans" cxnId="{E44898E1-933D-468F-8289-2903A3E7222B}">
      <dgm:prSet/>
      <dgm:spPr/>
      <dgm:t>
        <a:bodyPr/>
        <a:lstStyle/>
        <a:p>
          <a:endParaRPr lang="en-US"/>
        </a:p>
      </dgm:t>
    </dgm:pt>
    <dgm:pt modelId="{16C8954C-7C28-4200-93AE-8123E4F30C9C}">
      <dgm:prSet/>
      <dgm:spPr>
        <a:effectLst>
          <a:innerShdw blurRad="114300">
            <a:prstClr val="black"/>
          </a:innerShdw>
        </a:effectLst>
      </dgm:spPr>
      <dgm:t>
        <a:bodyPr/>
        <a:lstStyle/>
        <a:p>
          <a:r>
            <a:rPr lang="en-US" dirty="0" smtClean="0">
              <a:solidFill>
                <a:schemeClr val="bg1">
                  <a:lumMod val="95000"/>
                </a:schemeClr>
              </a:solidFill>
              <a:latin typeface="Calibri" pitchFamily="34" charset="0"/>
              <a:ea typeface="ヒラギノ角ゴ Pro W3" charset="-128"/>
            </a:rPr>
            <a:t>Assisted Living</a:t>
          </a:r>
          <a:endParaRPr lang="en-US" dirty="0">
            <a:solidFill>
              <a:schemeClr val="bg1">
                <a:lumMod val="95000"/>
              </a:schemeClr>
            </a:solidFill>
            <a:latin typeface="Calibri" pitchFamily="34" charset="0"/>
            <a:ea typeface="ヒラギノ角ゴ Pro W3" charset="-128"/>
          </a:endParaRPr>
        </a:p>
      </dgm:t>
    </dgm:pt>
    <dgm:pt modelId="{DABF4084-824C-4CD3-87C4-925B30E6D458}" type="parTrans" cxnId="{726A696C-0485-4010-A618-C8B279A580BB}">
      <dgm:prSet/>
      <dgm:spPr/>
      <dgm:t>
        <a:bodyPr/>
        <a:lstStyle/>
        <a:p>
          <a:endParaRPr lang="en-US"/>
        </a:p>
      </dgm:t>
    </dgm:pt>
    <dgm:pt modelId="{1738E941-7CD1-4F11-948E-68A0B4B6C439}" type="sibTrans" cxnId="{726A696C-0485-4010-A618-C8B279A580BB}">
      <dgm:prSet/>
      <dgm:spPr/>
      <dgm:t>
        <a:bodyPr/>
        <a:lstStyle/>
        <a:p>
          <a:endParaRPr lang="en-US"/>
        </a:p>
      </dgm:t>
    </dgm:pt>
    <dgm:pt modelId="{A993FAAE-8BA2-4926-9EB0-84B04BB577F7}">
      <dgm:prSet/>
      <dgm:spPr>
        <a:effectLst>
          <a:innerShdw blurRad="114300">
            <a:prstClr val="black"/>
          </a:innerShdw>
        </a:effectLst>
      </dgm:spPr>
      <dgm:t>
        <a:bodyPr/>
        <a:lstStyle/>
        <a:p>
          <a:r>
            <a:rPr lang="en-US" smtClean="0">
              <a:solidFill>
                <a:schemeClr val="bg1">
                  <a:lumMod val="95000"/>
                </a:schemeClr>
              </a:solidFill>
              <a:latin typeface="Calibri" pitchFamily="34" charset="0"/>
            </a:rPr>
            <a:t>POS</a:t>
          </a:r>
          <a:endParaRPr lang="en-US" dirty="0">
            <a:solidFill>
              <a:schemeClr val="bg1">
                <a:lumMod val="95000"/>
              </a:schemeClr>
            </a:solidFill>
            <a:latin typeface="Calibri" pitchFamily="34" charset="0"/>
          </a:endParaRPr>
        </a:p>
      </dgm:t>
    </dgm:pt>
    <dgm:pt modelId="{9660BF73-97FE-4B0D-B351-CAF8B68979C5}" type="parTrans" cxnId="{7B079798-F336-4C8C-A882-0AA034954AC1}">
      <dgm:prSet/>
      <dgm:spPr/>
      <dgm:t>
        <a:bodyPr/>
        <a:lstStyle/>
        <a:p>
          <a:endParaRPr lang="en-US"/>
        </a:p>
      </dgm:t>
    </dgm:pt>
    <dgm:pt modelId="{308E21AF-154A-4C8B-BCAE-D0C1E5F9E240}" type="sibTrans" cxnId="{7B079798-F336-4C8C-A882-0AA034954AC1}">
      <dgm:prSet/>
      <dgm:spPr/>
      <dgm:t>
        <a:bodyPr/>
        <a:lstStyle/>
        <a:p>
          <a:endParaRPr lang="en-US"/>
        </a:p>
      </dgm:t>
    </dgm:pt>
    <dgm:pt modelId="{499404D6-982E-480B-AFEE-B37B9788E970}">
      <dgm:prSet/>
      <dgm:spPr>
        <a:effectLst>
          <a:innerShdw blurRad="114300">
            <a:prstClr val="black"/>
          </a:innerShdw>
        </a:effectLst>
      </dgm:spPr>
      <dgm:t>
        <a:bodyPr/>
        <a:lstStyle/>
        <a:p>
          <a:r>
            <a:rPr lang="en-US" smtClean="0">
              <a:solidFill>
                <a:schemeClr val="bg1">
                  <a:lumMod val="95000"/>
                </a:schemeClr>
              </a:solidFill>
              <a:latin typeface="Calibri" pitchFamily="34" charset="0"/>
            </a:rPr>
            <a:t>Temporary Kiosks</a:t>
          </a:r>
          <a:endParaRPr lang="en-US" dirty="0">
            <a:solidFill>
              <a:schemeClr val="bg1">
                <a:lumMod val="95000"/>
              </a:schemeClr>
            </a:solidFill>
            <a:latin typeface="Calibri" pitchFamily="34" charset="0"/>
          </a:endParaRPr>
        </a:p>
      </dgm:t>
    </dgm:pt>
    <dgm:pt modelId="{5756B76A-4046-4080-9C3C-DD7118BC93C9}" type="parTrans" cxnId="{1C26FDFF-3287-47F4-9D05-E9580C59C3AD}">
      <dgm:prSet/>
      <dgm:spPr/>
      <dgm:t>
        <a:bodyPr/>
        <a:lstStyle/>
        <a:p>
          <a:endParaRPr lang="en-US"/>
        </a:p>
      </dgm:t>
    </dgm:pt>
    <dgm:pt modelId="{7092E474-9AE2-4636-85E7-DB7891CB53A9}" type="sibTrans" cxnId="{1C26FDFF-3287-47F4-9D05-E9580C59C3AD}">
      <dgm:prSet/>
      <dgm:spPr/>
      <dgm:t>
        <a:bodyPr/>
        <a:lstStyle/>
        <a:p>
          <a:endParaRPr lang="en-US"/>
        </a:p>
      </dgm:t>
    </dgm:pt>
    <dgm:pt modelId="{7CB24988-3958-4C96-B0BD-762D96CB25D5}">
      <dgm:prSet/>
      <dgm:spPr>
        <a:effectLst>
          <a:innerShdw blurRad="114300">
            <a:prstClr val="black"/>
          </a:innerShdw>
        </a:effectLst>
      </dgm:spPr>
      <dgm:t>
        <a:bodyPr/>
        <a:lstStyle/>
        <a:p>
          <a:r>
            <a:rPr lang="en-US" smtClean="0">
              <a:solidFill>
                <a:schemeClr val="bg1">
                  <a:lumMod val="95000"/>
                </a:schemeClr>
              </a:solidFill>
              <a:latin typeface="Calibri" pitchFamily="34" charset="0"/>
            </a:rPr>
            <a:t>Vending Machines</a:t>
          </a:r>
          <a:endParaRPr lang="en-US" dirty="0">
            <a:solidFill>
              <a:schemeClr val="bg1">
                <a:lumMod val="95000"/>
              </a:schemeClr>
            </a:solidFill>
            <a:latin typeface="Calibri" pitchFamily="34" charset="0"/>
          </a:endParaRPr>
        </a:p>
      </dgm:t>
    </dgm:pt>
    <dgm:pt modelId="{9220CC1D-43B4-4FFF-B180-7363E670EB50}" type="parTrans" cxnId="{56541FD2-3F5C-47B6-80EF-7BE6F7B927B7}">
      <dgm:prSet/>
      <dgm:spPr/>
      <dgm:t>
        <a:bodyPr/>
        <a:lstStyle/>
        <a:p>
          <a:endParaRPr lang="en-US"/>
        </a:p>
      </dgm:t>
    </dgm:pt>
    <dgm:pt modelId="{33D981F4-D4D2-4DE5-97F4-FE682496F345}" type="sibTrans" cxnId="{56541FD2-3F5C-47B6-80EF-7BE6F7B927B7}">
      <dgm:prSet/>
      <dgm:spPr/>
      <dgm:t>
        <a:bodyPr/>
        <a:lstStyle/>
        <a:p>
          <a:endParaRPr lang="en-US"/>
        </a:p>
      </dgm:t>
    </dgm:pt>
    <dgm:pt modelId="{D119565C-3349-431E-A34A-6DBCA3543AC9}">
      <dgm:prSet/>
      <dgm:spPr>
        <a:effectLst>
          <a:innerShdw blurRad="114300">
            <a:prstClr val="black"/>
          </a:innerShdw>
        </a:effectLst>
      </dgm:spPr>
      <dgm:t>
        <a:bodyPr/>
        <a:lstStyle/>
        <a:p>
          <a:r>
            <a:rPr lang="en-US" dirty="0" smtClean="0">
              <a:solidFill>
                <a:schemeClr val="bg1">
                  <a:lumMod val="95000"/>
                </a:schemeClr>
              </a:solidFill>
              <a:latin typeface="Calibri" pitchFamily="34" charset="0"/>
            </a:rPr>
            <a:t>Cash Registers</a:t>
          </a:r>
          <a:endParaRPr lang="en-US" dirty="0">
            <a:solidFill>
              <a:schemeClr val="bg1">
                <a:lumMod val="95000"/>
              </a:schemeClr>
            </a:solidFill>
          </a:endParaRPr>
        </a:p>
      </dgm:t>
    </dgm:pt>
    <dgm:pt modelId="{1960D7B8-F65F-4E53-9A0B-920113654252}" type="parTrans" cxnId="{29444F21-7BD5-400A-9728-50C10DA9DEB6}">
      <dgm:prSet/>
      <dgm:spPr/>
      <dgm:t>
        <a:bodyPr/>
        <a:lstStyle/>
        <a:p>
          <a:endParaRPr lang="en-US"/>
        </a:p>
      </dgm:t>
    </dgm:pt>
    <dgm:pt modelId="{1628BE41-D814-4A3D-B003-1C73509C4337}" type="sibTrans" cxnId="{29444F21-7BD5-400A-9728-50C10DA9DEB6}">
      <dgm:prSet/>
      <dgm:spPr/>
      <dgm:t>
        <a:bodyPr/>
        <a:lstStyle/>
        <a:p>
          <a:endParaRPr lang="en-US"/>
        </a:p>
      </dgm:t>
    </dgm:pt>
    <dgm:pt modelId="{E13C263A-BFD0-4649-8A89-1CEDF691F957}">
      <dgm:prSet/>
      <dgm:spPr>
        <a:effectLst>
          <a:innerShdw blurRad="114300">
            <a:prstClr val="black"/>
          </a:innerShdw>
        </a:effectLst>
      </dgm:spPr>
      <dgm:t>
        <a:bodyPr/>
        <a:lstStyle/>
        <a:p>
          <a:r>
            <a:rPr lang="en-US" smtClean="0">
              <a:solidFill>
                <a:schemeClr val="bg1">
                  <a:lumMod val="95000"/>
                </a:schemeClr>
              </a:solidFill>
              <a:latin typeface="Calibri" pitchFamily="34" charset="0"/>
            </a:rPr>
            <a:t>Security &amp; Surveillance</a:t>
          </a:r>
          <a:endParaRPr lang="en-US" dirty="0">
            <a:solidFill>
              <a:schemeClr val="bg1">
                <a:lumMod val="95000"/>
              </a:schemeClr>
            </a:solidFill>
            <a:latin typeface="Calibri" pitchFamily="34" charset="0"/>
          </a:endParaRPr>
        </a:p>
      </dgm:t>
    </dgm:pt>
    <dgm:pt modelId="{B00BD899-D102-4783-BF5D-3628D7E5330A}" type="parTrans" cxnId="{E66E3739-A478-4E1D-8B95-1462DCD725FD}">
      <dgm:prSet/>
      <dgm:spPr/>
      <dgm:t>
        <a:bodyPr/>
        <a:lstStyle/>
        <a:p>
          <a:endParaRPr lang="en-US"/>
        </a:p>
      </dgm:t>
    </dgm:pt>
    <dgm:pt modelId="{F6BEE8CB-1CFB-4C4F-8FD6-2E4F775EFD80}" type="sibTrans" cxnId="{E66E3739-A478-4E1D-8B95-1462DCD725FD}">
      <dgm:prSet/>
      <dgm:spPr/>
      <dgm:t>
        <a:bodyPr/>
        <a:lstStyle/>
        <a:p>
          <a:endParaRPr lang="en-US"/>
        </a:p>
      </dgm:t>
    </dgm:pt>
    <dgm:pt modelId="{0652F881-B6C0-4D96-91BF-A8EDFCE0CA16}">
      <dgm:prSet/>
      <dgm:spPr>
        <a:effectLst>
          <a:innerShdw blurRad="114300">
            <a:prstClr val="black"/>
          </a:innerShdw>
        </a:effectLst>
      </dgm:spPr>
      <dgm:t>
        <a:bodyPr/>
        <a:lstStyle/>
        <a:p>
          <a:r>
            <a:rPr lang="en-US" smtClean="0">
              <a:solidFill>
                <a:schemeClr val="bg1">
                  <a:lumMod val="95000"/>
                </a:schemeClr>
              </a:solidFill>
              <a:latin typeface="Calibri" pitchFamily="34" charset="0"/>
            </a:rPr>
            <a:t>Remote Service Alarming</a:t>
          </a:r>
          <a:endParaRPr lang="en-US" dirty="0">
            <a:solidFill>
              <a:schemeClr val="bg1">
                <a:lumMod val="95000"/>
              </a:schemeClr>
            </a:solidFill>
            <a:latin typeface="Calibri" pitchFamily="34" charset="0"/>
          </a:endParaRPr>
        </a:p>
      </dgm:t>
    </dgm:pt>
    <dgm:pt modelId="{5FC124FE-47CF-4E67-905E-695AD4E1AC09}" type="parTrans" cxnId="{3A671815-FD1D-4F5A-9905-24255F234F0B}">
      <dgm:prSet/>
      <dgm:spPr/>
      <dgm:t>
        <a:bodyPr/>
        <a:lstStyle/>
        <a:p>
          <a:endParaRPr lang="en-US"/>
        </a:p>
      </dgm:t>
    </dgm:pt>
    <dgm:pt modelId="{BB9A5371-5ED5-4F9B-9F61-243290DF655D}" type="sibTrans" cxnId="{3A671815-FD1D-4F5A-9905-24255F234F0B}">
      <dgm:prSet/>
      <dgm:spPr/>
      <dgm:t>
        <a:bodyPr/>
        <a:lstStyle/>
        <a:p>
          <a:endParaRPr lang="en-US"/>
        </a:p>
      </dgm:t>
    </dgm:pt>
    <dgm:pt modelId="{899E764F-F71F-4992-BBBC-07F9B7977B5C}">
      <dgm:prSet/>
      <dgm:spPr>
        <a:effectLst>
          <a:innerShdw blurRad="114300">
            <a:prstClr val="black"/>
          </a:innerShdw>
        </a:effectLst>
      </dgm:spPr>
      <dgm:t>
        <a:bodyPr/>
        <a:lstStyle/>
        <a:p>
          <a:r>
            <a:rPr lang="en-US" smtClean="0">
              <a:solidFill>
                <a:schemeClr val="bg1">
                  <a:lumMod val="95000"/>
                </a:schemeClr>
              </a:solidFill>
              <a:latin typeface="Calibri" pitchFamily="34" charset="0"/>
            </a:rPr>
            <a:t>Smart Robotics</a:t>
          </a:r>
          <a:endParaRPr lang="en-US" dirty="0">
            <a:solidFill>
              <a:schemeClr val="bg1">
                <a:lumMod val="95000"/>
              </a:schemeClr>
            </a:solidFill>
            <a:latin typeface="Calibri" pitchFamily="34" charset="0"/>
          </a:endParaRPr>
        </a:p>
      </dgm:t>
    </dgm:pt>
    <dgm:pt modelId="{E81EFEA7-D97A-4483-9280-BAA1003848DF}" type="parTrans" cxnId="{C7C7F12D-44EE-4EBD-9D63-5FA709C267AA}">
      <dgm:prSet/>
      <dgm:spPr/>
      <dgm:t>
        <a:bodyPr/>
        <a:lstStyle/>
        <a:p>
          <a:endParaRPr lang="en-US"/>
        </a:p>
      </dgm:t>
    </dgm:pt>
    <dgm:pt modelId="{6BB34948-B3D9-4BF8-A7EA-DED21C62C71D}" type="sibTrans" cxnId="{C7C7F12D-44EE-4EBD-9D63-5FA709C267AA}">
      <dgm:prSet/>
      <dgm:spPr/>
      <dgm:t>
        <a:bodyPr/>
        <a:lstStyle/>
        <a:p>
          <a:endParaRPr lang="en-US"/>
        </a:p>
      </dgm:t>
    </dgm:pt>
    <dgm:pt modelId="{3C23CDF2-D68F-4FCF-9E47-F2FC7D6E8202}">
      <dgm:prSet/>
      <dgm:spPr>
        <a:effectLst>
          <a:innerShdw blurRad="114300">
            <a:prstClr val="black"/>
          </a:innerShdw>
        </a:effectLst>
      </dgm:spPr>
      <dgm:t>
        <a:bodyPr/>
        <a:lstStyle/>
        <a:p>
          <a:r>
            <a:rPr lang="en-US" dirty="0" smtClean="0">
              <a:solidFill>
                <a:schemeClr val="bg1">
                  <a:lumMod val="95000"/>
                </a:schemeClr>
              </a:solidFill>
              <a:latin typeface="Calibri" pitchFamily="34" charset="0"/>
            </a:rPr>
            <a:t>Smart Metering </a:t>
          </a:r>
          <a:endParaRPr lang="en-US" dirty="0">
            <a:solidFill>
              <a:schemeClr val="bg1">
                <a:lumMod val="95000"/>
              </a:schemeClr>
            </a:solidFill>
            <a:latin typeface="Calibri" pitchFamily="34" charset="0"/>
          </a:endParaRPr>
        </a:p>
      </dgm:t>
    </dgm:pt>
    <dgm:pt modelId="{86271F75-54F8-4F27-AA57-B4AACA297004}" type="parTrans" cxnId="{5625B166-3ABB-496A-8E05-D7A45B3E4866}">
      <dgm:prSet/>
      <dgm:spPr/>
      <dgm:t>
        <a:bodyPr/>
        <a:lstStyle/>
        <a:p>
          <a:endParaRPr lang="en-US"/>
        </a:p>
      </dgm:t>
    </dgm:pt>
    <dgm:pt modelId="{799D503A-8CA6-4CDA-B7FA-74536405B08C}" type="sibTrans" cxnId="{5625B166-3ABB-496A-8E05-D7A45B3E4866}">
      <dgm:prSet/>
      <dgm:spPr/>
      <dgm:t>
        <a:bodyPr/>
        <a:lstStyle/>
        <a:p>
          <a:endParaRPr lang="en-US"/>
        </a:p>
      </dgm:t>
    </dgm:pt>
    <dgm:pt modelId="{C17A95DF-7BFD-4959-8DBD-9F41546EAF8E}" type="pres">
      <dgm:prSet presAssocID="{14D5F0B4-A8F5-4C73-B7CC-0BC865F908A6}" presName="Name0" presStyleCnt="0">
        <dgm:presLayoutVars>
          <dgm:dir/>
          <dgm:resizeHandles val="exact"/>
        </dgm:presLayoutVars>
      </dgm:prSet>
      <dgm:spPr/>
      <dgm:t>
        <a:bodyPr/>
        <a:lstStyle/>
        <a:p>
          <a:endParaRPr lang="en-US"/>
        </a:p>
      </dgm:t>
    </dgm:pt>
    <dgm:pt modelId="{941ED753-DE8C-457D-8530-3EFA3F145561}" type="pres">
      <dgm:prSet presAssocID="{14D5F0B4-A8F5-4C73-B7CC-0BC865F908A6}" presName="bkgdShp" presStyleLbl="alignAccFollowNode1" presStyleIdx="0" presStyleCnt="1" custScaleY="44065"/>
      <dgm:spPr>
        <a:noFill/>
        <a:ln>
          <a:noFill/>
        </a:ln>
      </dgm:spPr>
    </dgm:pt>
    <dgm:pt modelId="{1E14BBDF-49BD-4952-805A-4BAB2678240D}" type="pres">
      <dgm:prSet presAssocID="{14D5F0B4-A8F5-4C73-B7CC-0BC865F908A6}" presName="linComp" presStyleCnt="0"/>
      <dgm:spPr/>
    </dgm:pt>
    <dgm:pt modelId="{9A2E6BD1-4221-4245-8923-53BDC2227F46}" type="pres">
      <dgm:prSet presAssocID="{651895BA-C024-49EF-A4CC-13E7E2B76B89}" presName="compNode" presStyleCnt="0"/>
      <dgm:spPr/>
    </dgm:pt>
    <dgm:pt modelId="{AAE7DE17-4041-4E67-80B4-F27253F02053}" type="pres">
      <dgm:prSet presAssocID="{651895BA-C024-49EF-A4CC-13E7E2B76B89}" presName="node" presStyleLbl="node1" presStyleIdx="0" presStyleCnt="5" custScaleY="86548" custLinFactNeighborY="-22354">
        <dgm:presLayoutVars>
          <dgm:bulletEnabled val="1"/>
        </dgm:presLayoutVars>
      </dgm:prSet>
      <dgm:spPr/>
      <dgm:t>
        <a:bodyPr/>
        <a:lstStyle/>
        <a:p>
          <a:endParaRPr lang="en-US"/>
        </a:p>
      </dgm:t>
    </dgm:pt>
    <dgm:pt modelId="{1E3DE00F-6843-400A-8B8B-22227B3B77F2}" type="pres">
      <dgm:prSet presAssocID="{651895BA-C024-49EF-A4CC-13E7E2B76B89}" presName="invisiNode" presStyleLbl="node1" presStyleIdx="0" presStyleCnt="5"/>
      <dgm:spPr/>
    </dgm:pt>
    <dgm:pt modelId="{40C5CD63-1F87-481E-8C2F-10CA35E3E4A4}" type="pres">
      <dgm:prSet presAssocID="{651895BA-C024-49EF-A4CC-13E7E2B76B89}" presName="imagNode" presStyleLbl="fgImgPlace1" presStyleIdx="0" presStyleCnt="5" custScaleY="67673"/>
      <dgm:spPr>
        <a:blipFill rotWithShape="0">
          <a:blip xmlns:r="http://schemas.openxmlformats.org/officeDocument/2006/relationships" r:embed="rId1"/>
          <a:stretch>
            <a:fillRect/>
          </a:stretch>
        </a:blipFill>
        <a:ln>
          <a:noFill/>
        </a:ln>
        <a:effectLst>
          <a:outerShdw blurRad="50800" dist="38100" dir="5400000" algn="t" rotWithShape="0">
            <a:prstClr val="black">
              <a:alpha val="40000"/>
            </a:prstClr>
          </a:outerShdw>
        </a:effectLst>
      </dgm:spPr>
    </dgm:pt>
    <dgm:pt modelId="{672F8250-8940-4C52-A090-B294114563B2}" type="pres">
      <dgm:prSet presAssocID="{1853D344-3624-4C2D-92A1-B3072D42D4E7}" presName="sibTrans" presStyleLbl="sibTrans2D1" presStyleIdx="0" presStyleCnt="0"/>
      <dgm:spPr/>
      <dgm:t>
        <a:bodyPr/>
        <a:lstStyle/>
        <a:p>
          <a:endParaRPr lang="en-US"/>
        </a:p>
      </dgm:t>
    </dgm:pt>
    <dgm:pt modelId="{55C8A948-EA36-49EF-9191-74E211076577}" type="pres">
      <dgm:prSet presAssocID="{772388AE-EC34-403A-8D6B-BA809DEBB715}" presName="compNode" presStyleCnt="0"/>
      <dgm:spPr/>
    </dgm:pt>
    <dgm:pt modelId="{D92C34FB-804F-46DC-9D6B-E691B60CA178}" type="pres">
      <dgm:prSet presAssocID="{772388AE-EC34-403A-8D6B-BA809DEBB715}" presName="node" presStyleLbl="node1" presStyleIdx="1" presStyleCnt="5" custScaleY="86548" custLinFactNeighborY="-22354">
        <dgm:presLayoutVars>
          <dgm:bulletEnabled val="1"/>
        </dgm:presLayoutVars>
      </dgm:prSet>
      <dgm:spPr/>
      <dgm:t>
        <a:bodyPr/>
        <a:lstStyle/>
        <a:p>
          <a:endParaRPr lang="en-US"/>
        </a:p>
      </dgm:t>
    </dgm:pt>
    <dgm:pt modelId="{28239FDD-A178-4AFD-A524-6CCB31CFCAF4}" type="pres">
      <dgm:prSet presAssocID="{772388AE-EC34-403A-8D6B-BA809DEBB715}" presName="invisiNode" presStyleLbl="node1" presStyleIdx="1" presStyleCnt="5"/>
      <dgm:spPr/>
    </dgm:pt>
    <dgm:pt modelId="{73452764-3507-4A1D-8FE2-4BE45AC7193E}" type="pres">
      <dgm:prSet presAssocID="{772388AE-EC34-403A-8D6B-BA809DEBB715}" presName="imagNode" presStyleLbl="fgImgPlace1" presStyleIdx="1" presStyleCnt="5" custScaleY="67673"/>
      <dgm:spPr>
        <a:blipFill rotWithShape="0">
          <a:blip xmlns:r="http://schemas.openxmlformats.org/officeDocument/2006/relationships" r:embed="rId2"/>
          <a:stretch>
            <a:fillRect/>
          </a:stretch>
        </a:blipFill>
        <a:ln>
          <a:noFill/>
        </a:ln>
        <a:effectLst>
          <a:outerShdw blurRad="50800" dist="38100" dir="5400000" algn="t" rotWithShape="0">
            <a:prstClr val="black">
              <a:alpha val="40000"/>
            </a:prstClr>
          </a:outerShdw>
        </a:effectLst>
      </dgm:spPr>
    </dgm:pt>
    <dgm:pt modelId="{C4EAE58A-9912-4B7D-B20B-57EFC2262DF5}" type="pres">
      <dgm:prSet presAssocID="{82096EFD-D8F1-4098-AC7F-2FDFAD89253A}" presName="sibTrans" presStyleLbl="sibTrans2D1" presStyleIdx="0" presStyleCnt="0"/>
      <dgm:spPr/>
      <dgm:t>
        <a:bodyPr/>
        <a:lstStyle/>
        <a:p>
          <a:endParaRPr lang="en-US"/>
        </a:p>
      </dgm:t>
    </dgm:pt>
    <dgm:pt modelId="{8B4F74B7-3225-4476-82EF-2B8C904F2B83}" type="pres">
      <dgm:prSet presAssocID="{6731C097-6D5A-43F6-9BB4-1A0EEAEF386F}" presName="compNode" presStyleCnt="0"/>
      <dgm:spPr/>
    </dgm:pt>
    <dgm:pt modelId="{644CFC76-8B4F-4885-A707-593B8B65BF89}" type="pres">
      <dgm:prSet presAssocID="{6731C097-6D5A-43F6-9BB4-1A0EEAEF386F}" presName="node" presStyleLbl="node1" presStyleIdx="2" presStyleCnt="5" custScaleY="86548" custLinFactNeighborY="-22354">
        <dgm:presLayoutVars>
          <dgm:bulletEnabled val="1"/>
        </dgm:presLayoutVars>
      </dgm:prSet>
      <dgm:spPr/>
      <dgm:t>
        <a:bodyPr/>
        <a:lstStyle/>
        <a:p>
          <a:endParaRPr lang="en-US"/>
        </a:p>
      </dgm:t>
    </dgm:pt>
    <dgm:pt modelId="{1B405333-86FE-4F0C-BB77-732B011A4E65}" type="pres">
      <dgm:prSet presAssocID="{6731C097-6D5A-43F6-9BB4-1A0EEAEF386F}" presName="invisiNode" presStyleLbl="node1" presStyleIdx="2" presStyleCnt="5"/>
      <dgm:spPr/>
    </dgm:pt>
    <dgm:pt modelId="{9453144F-3898-42CD-AEB7-93327C0C7AF0}" type="pres">
      <dgm:prSet presAssocID="{6731C097-6D5A-43F6-9BB4-1A0EEAEF386F}" presName="imagNode" presStyleLbl="fgImgPlace1" presStyleIdx="2" presStyleCnt="5" custScaleY="67673"/>
      <dgm:spPr>
        <a:blipFill rotWithShape="0">
          <a:blip xmlns:r="http://schemas.openxmlformats.org/officeDocument/2006/relationships" r:embed="rId3"/>
          <a:stretch>
            <a:fillRect/>
          </a:stretch>
        </a:blipFill>
        <a:ln>
          <a:noFill/>
        </a:ln>
        <a:effectLst>
          <a:outerShdw blurRad="50800" dist="38100" dir="5400000" algn="t" rotWithShape="0">
            <a:prstClr val="black">
              <a:alpha val="40000"/>
            </a:prstClr>
          </a:outerShdw>
        </a:effectLst>
      </dgm:spPr>
    </dgm:pt>
    <dgm:pt modelId="{4F68588C-AC97-4100-B65C-115C99475EFB}" type="pres">
      <dgm:prSet presAssocID="{5BED170A-73E8-4240-9024-F10DD6F39C36}" presName="sibTrans" presStyleLbl="sibTrans2D1" presStyleIdx="0" presStyleCnt="0"/>
      <dgm:spPr/>
      <dgm:t>
        <a:bodyPr/>
        <a:lstStyle/>
        <a:p>
          <a:endParaRPr lang="en-US"/>
        </a:p>
      </dgm:t>
    </dgm:pt>
    <dgm:pt modelId="{972B4733-98CF-4C21-BD8C-2C625229BE32}" type="pres">
      <dgm:prSet presAssocID="{CE424C34-0519-414B-9972-ECBDC6890CE0}" presName="compNode" presStyleCnt="0"/>
      <dgm:spPr/>
    </dgm:pt>
    <dgm:pt modelId="{96BB386B-1630-4EF2-8B16-C17A28512F2E}" type="pres">
      <dgm:prSet presAssocID="{CE424C34-0519-414B-9972-ECBDC6890CE0}" presName="node" presStyleLbl="node1" presStyleIdx="3" presStyleCnt="5" custScaleY="86548" custLinFactNeighborY="-22354">
        <dgm:presLayoutVars>
          <dgm:bulletEnabled val="1"/>
        </dgm:presLayoutVars>
      </dgm:prSet>
      <dgm:spPr/>
      <dgm:t>
        <a:bodyPr/>
        <a:lstStyle/>
        <a:p>
          <a:endParaRPr lang="en-US"/>
        </a:p>
      </dgm:t>
    </dgm:pt>
    <dgm:pt modelId="{7CB97A43-6B0C-4935-8073-4A893BFF1792}" type="pres">
      <dgm:prSet presAssocID="{CE424C34-0519-414B-9972-ECBDC6890CE0}" presName="invisiNode" presStyleLbl="node1" presStyleIdx="3" presStyleCnt="5"/>
      <dgm:spPr/>
    </dgm:pt>
    <dgm:pt modelId="{0E2A46BC-77C2-4117-825F-6ACA57539393}" type="pres">
      <dgm:prSet presAssocID="{CE424C34-0519-414B-9972-ECBDC6890CE0}" presName="imagNode" presStyleLbl="fgImgPlace1" presStyleIdx="3" presStyleCnt="5" custScaleY="67673" custLinFactX="13161" custLinFactNeighborX="100000" custLinFactNeighborY="-115"/>
      <dgm:spPr>
        <a:blipFill rotWithShape="0">
          <a:blip xmlns:r="http://schemas.openxmlformats.org/officeDocument/2006/relationships" r:embed="rId4"/>
          <a:stretch>
            <a:fillRect/>
          </a:stretch>
        </a:blipFill>
        <a:ln>
          <a:noFill/>
        </a:ln>
        <a:effectLst>
          <a:outerShdw blurRad="50800" dist="38100" dir="5400000" algn="t" rotWithShape="0">
            <a:prstClr val="black">
              <a:alpha val="40000"/>
            </a:prstClr>
          </a:outerShdw>
        </a:effectLst>
      </dgm:spPr>
    </dgm:pt>
    <dgm:pt modelId="{04B61D0F-1752-4743-94E2-D5F6A95BC2F0}" type="pres">
      <dgm:prSet presAssocID="{CAA1DAE2-7175-4C77-9207-DDEAAA5773C3}" presName="sibTrans" presStyleLbl="sibTrans2D1" presStyleIdx="0" presStyleCnt="0"/>
      <dgm:spPr/>
      <dgm:t>
        <a:bodyPr/>
        <a:lstStyle/>
        <a:p>
          <a:endParaRPr lang="en-US"/>
        </a:p>
      </dgm:t>
    </dgm:pt>
    <dgm:pt modelId="{2A1BCE36-A5E6-4E9F-86CA-6A6BF1B14EE4}" type="pres">
      <dgm:prSet presAssocID="{7C7B78C5-2698-43CE-A3E5-DB88128D47F6}" presName="compNode" presStyleCnt="0"/>
      <dgm:spPr/>
    </dgm:pt>
    <dgm:pt modelId="{5E7234FE-0D0D-4FAB-88B3-8BED45D1CCFD}" type="pres">
      <dgm:prSet presAssocID="{7C7B78C5-2698-43CE-A3E5-DB88128D47F6}" presName="node" presStyleLbl="node1" presStyleIdx="4" presStyleCnt="5" custScaleY="86548" custLinFactNeighborY="-22354">
        <dgm:presLayoutVars>
          <dgm:bulletEnabled val="1"/>
        </dgm:presLayoutVars>
      </dgm:prSet>
      <dgm:spPr/>
      <dgm:t>
        <a:bodyPr/>
        <a:lstStyle/>
        <a:p>
          <a:endParaRPr lang="en-US"/>
        </a:p>
      </dgm:t>
    </dgm:pt>
    <dgm:pt modelId="{83F1E008-0F5E-4D8A-9934-C395857BC9CC}" type="pres">
      <dgm:prSet presAssocID="{7C7B78C5-2698-43CE-A3E5-DB88128D47F6}" presName="invisiNode" presStyleLbl="node1" presStyleIdx="4" presStyleCnt="5"/>
      <dgm:spPr/>
    </dgm:pt>
    <dgm:pt modelId="{434B552E-E981-44AD-9DE9-F20CF1A69F86}" type="pres">
      <dgm:prSet presAssocID="{7C7B78C5-2698-43CE-A3E5-DB88128D47F6}" presName="imagNode" presStyleLbl="fgImgPlace1" presStyleIdx="4" presStyleCnt="5" custScaleY="67673" custLinFactX="-7354" custLinFactNeighborX="-100000" custLinFactNeighborY="-115"/>
      <dgm:spPr>
        <a:blipFill rotWithShape="0">
          <a:blip xmlns:r="http://schemas.openxmlformats.org/officeDocument/2006/relationships" r:embed="rId5"/>
          <a:stretch>
            <a:fillRect/>
          </a:stretch>
        </a:blipFill>
        <a:ln>
          <a:noFill/>
        </a:ln>
        <a:effectLst>
          <a:outerShdw blurRad="50800" dist="38100" dir="5400000" algn="t" rotWithShape="0">
            <a:prstClr val="black">
              <a:alpha val="40000"/>
            </a:prstClr>
          </a:outerShdw>
        </a:effectLst>
      </dgm:spPr>
    </dgm:pt>
  </dgm:ptLst>
  <dgm:cxnLst>
    <dgm:cxn modelId="{95EA0F4E-7BBC-46EA-88BB-222F31EDC944}" type="presOf" srcId="{5BED170A-73E8-4240-9024-F10DD6F39C36}" destId="{4F68588C-AC97-4100-B65C-115C99475EFB}" srcOrd="0" destOrd="0" presId="urn:microsoft.com/office/officeart/2005/8/layout/pList2"/>
    <dgm:cxn modelId="{5D113CBC-CE9B-4E50-8589-4213C17AC78D}" type="presOf" srcId="{14D5F0B4-A8F5-4C73-B7CC-0BC865F908A6}" destId="{C17A95DF-7BFD-4959-8DBD-9F41546EAF8E}" srcOrd="0" destOrd="0" presId="urn:microsoft.com/office/officeart/2005/8/layout/pList2"/>
    <dgm:cxn modelId="{C9349756-4D5F-46B5-B7F2-279FDA898BA8}" type="presOf" srcId="{899E764F-F71F-4992-BBBC-07F9B7977B5C}" destId="{5E7234FE-0D0D-4FAB-88B3-8BED45D1CCFD}" srcOrd="0" destOrd="4" presId="urn:microsoft.com/office/officeart/2005/8/layout/pList2"/>
    <dgm:cxn modelId="{E29A5BE4-8D0B-4E3F-A690-A44AF71F21B9}" type="presOf" srcId="{82096EFD-D8F1-4098-AC7F-2FDFAD89253A}" destId="{C4EAE58A-9912-4B7D-B20B-57EFC2262DF5}" srcOrd="0" destOrd="0" presId="urn:microsoft.com/office/officeart/2005/8/layout/pList2"/>
    <dgm:cxn modelId="{E4C2B66F-734F-471A-928D-EDFAB92C36F2}" type="presOf" srcId="{A8FBD7F6-47C5-41D2-A8E4-8764199951CC}" destId="{AAE7DE17-4041-4E67-80B4-F27253F02053}" srcOrd="0" destOrd="4" presId="urn:microsoft.com/office/officeart/2005/8/layout/pList2"/>
    <dgm:cxn modelId="{E3B085AE-5D94-4131-8FA4-768E898180B2}" type="presOf" srcId="{41F3C165-BC8D-4ABB-BF00-35450F948E81}" destId="{D92C34FB-804F-46DC-9D6B-E691B60CA178}" srcOrd="0" destOrd="5" presId="urn:microsoft.com/office/officeart/2005/8/layout/pList2"/>
    <dgm:cxn modelId="{0678391E-8D3C-44D8-B622-C7E5AC34C331}" type="presOf" srcId="{DFD2BD1B-B5EC-4595-A02E-20098DFDDE3C}" destId="{D92C34FB-804F-46DC-9D6B-E691B60CA178}" srcOrd="0" destOrd="4" presId="urn:microsoft.com/office/officeart/2005/8/layout/pList2"/>
    <dgm:cxn modelId="{496E1EF8-BFC0-4383-93CD-FB8F10EC5076}" type="presOf" srcId="{A993FAAE-8BA2-4926-9EB0-84B04BB577F7}" destId="{96BB386B-1630-4EF2-8B16-C17A28512F2E}" srcOrd="0" destOrd="2" presId="urn:microsoft.com/office/officeart/2005/8/layout/pList2"/>
    <dgm:cxn modelId="{BA17B2B3-0CD7-44D3-AD7C-A6B6881F4BC4}" type="presOf" srcId="{CAEAB7F3-B75D-4F39-9E1B-528B4D889002}" destId="{644CFC76-8B4F-4885-A707-593B8B65BF89}" srcOrd="0" destOrd="3" presId="urn:microsoft.com/office/officeart/2005/8/layout/pList2"/>
    <dgm:cxn modelId="{29444F21-7BD5-400A-9728-50C10DA9DEB6}" srcId="{CE424C34-0519-414B-9972-ECBDC6890CE0}" destId="{D119565C-3349-431E-A34A-6DBCA3543AC9}" srcOrd="4" destOrd="0" parTransId="{1960D7B8-F65F-4E53-9A0B-920113654252}" sibTransId="{1628BE41-D814-4A3D-B003-1C73509C4337}"/>
    <dgm:cxn modelId="{73A484B6-0FDB-4E9C-8CC1-8C89C7DB248E}" srcId="{651895BA-C024-49EF-A4CC-13E7E2B76B89}" destId="{866836B5-E55E-4175-87B1-3E31D858A0D8}" srcOrd="0" destOrd="0" parTransId="{DB3501F4-4896-4AFA-A32F-956F3A84D6E0}" sibTransId="{F905C0E1-59D1-4CBC-99E9-A0C8BA705BA9}"/>
    <dgm:cxn modelId="{526C431E-1068-4513-A8BC-7C1E0EFF2AA7}" srcId="{14D5F0B4-A8F5-4C73-B7CC-0BC865F908A6}" destId="{772388AE-EC34-403A-8D6B-BA809DEBB715}" srcOrd="1" destOrd="0" parTransId="{8803CBB6-E12F-4E1E-9D51-B3F5A10D6471}" sibTransId="{82096EFD-D8F1-4098-AC7F-2FDFAD89253A}"/>
    <dgm:cxn modelId="{7B079798-F336-4C8C-A882-0AA034954AC1}" srcId="{CE424C34-0519-414B-9972-ECBDC6890CE0}" destId="{A993FAAE-8BA2-4926-9EB0-84B04BB577F7}" srcOrd="1" destOrd="0" parTransId="{9660BF73-97FE-4B0D-B351-CAF8B68979C5}" sibTransId="{308E21AF-154A-4C8B-BCAE-D0C1E5F9E240}"/>
    <dgm:cxn modelId="{2EA6D022-EFCA-458E-926D-EFD5AE92DAC2}" type="presOf" srcId="{E13C263A-BFD0-4649-8A89-1CEDF691F957}" destId="{5E7234FE-0D0D-4FAB-88B3-8BED45D1CCFD}" srcOrd="0" destOrd="2" presId="urn:microsoft.com/office/officeart/2005/8/layout/pList2"/>
    <dgm:cxn modelId="{6A5D8AFF-EC4F-4835-95F8-AE012A1E475E}" srcId="{14D5F0B4-A8F5-4C73-B7CC-0BC865F908A6}" destId="{651895BA-C024-49EF-A4CC-13E7E2B76B89}" srcOrd="0" destOrd="0" parTransId="{1AE685B2-51AF-4826-94D2-2B4906026084}" sibTransId="{1853D344-3624-4C2D-92A1-B3072D42D4E7}"/>
    <dgm:cxn modelId="{E0279794-5242-4CA3-9739-3A52B3D758D5}" type="presOf" srcId="{1853D344-3624-4C2D-92A1-B3072D42D4E7}" destId="{672F8250-8940-4C52-A090-B294114563B2}" srcOrd="0" destOrd="0" presId="urn:microsoft.com/office/officeart/2005/8/layout/pList2"/>
    <dgm:cxn modelId="{B9B78935-B2E2-4EA1-914C-D5675DA3085A}" type="presOf" srcId="{CE424C34-0519-414B-9972-ECBDC6890CE0}" destId="{96BB386B-1630-4EF2-8B16-C17A28512F2E}" srcOrd="0" destOrd="0" presId="urn:microsoft.com/office/officeart/2005/8/layout/pList2"/>
    <dgm:cxn modelId="{BE7D601B-9F22-477F-B11E-755443A5DC65}" srcId="{772388AE-EC34-403A-8D6B-BA809DEBB715}" destId="{F7DC6DAE-85C1-4997-839E-08D650273BE8}" srcOrd="0" destOrd="0" parTransId="{8D02B43D-19BE-4AB9-8BB4-78AB76B93DA1}" sibTransId="{DB91D97E-0996-47E7-B5A1-F77BE07B8CB9}"/>
    <dgm:cxn modelId="{74A057DD-E2DA-4AEB-8212-4EA9EBD81308}" type="presOf" srcId="{F7DC6DAE-85C1-4997-839E-08D650273BE8}" destId="{D92C34FB-804F-46DC-9D6B-E691B60CA178}" srcOrd="0" destOrd="1" presId="urn:microsoft.com/office/officeart/2005/8/layout/pList2"/>
    <dgm:cxn modelId="{82B9D5D3-D30B-45CD-B989-52803936637B}" srcId="{14D5F0B4-A8F5-4C73-B7CC-0BC865F908A6}" destId="{7C7B78C5-2698-43CE-A3E5-DB88128D47F6}" srcOrd="4" destOrd="0" parTransId="{FCA841DA-DB6A-496A-AF65-F4F664DACB95}" sibTransId="{39CCDC41-9617-44FE-AADB-FAC422417DD6}"/>
    <dgm:cxn modelId="{3564C4A6-365E-4ED8-B969-C4BE28CEDB75}" type="presOf" srcId="{C8494E7A-FAC0-4AD1-9568-E69E1D958606}" destId="{96BB386B-1630-4EF2-8B16-C17A28512F2E}" srcOrd="0" destOrd="1" presId="urn:microsoft.com/office/officeart/2005/8/layout/pList2"/>
    <dgm:cxn modelId="{437A86A0-1B7F-4B3C-ACF8-8D8AAEE42C69}" srcId="{CE424C34-0519-414B-9972-ECBDC6890CE0}" destId="{C8494E7A-FAC0-4AD1-9568-E69E1D958606}" srcOrd="0" destOrd="0" parTransId="{66947EE1-5F3F-42E5-881F-628A3CC9A993}" sibTransId="{42497749-6103-4E5C-A104-2678DDA45EE8}"/>
    <dgm:cxn modelId="{93055CB9-EFC6-4F8A-9B24-76436BD103B8}" type="presOf" srcId="{D119565C-3349-431E-A34A-6DBCA3543AC9}" destId="{96BB386B-1630-4EF2-8B16-C17A28512F2E}" srcOrd="0" destOrd="5" presId="urn:microsoft.com/office/officeart/2005/8/layout/pList2"/>
    <dgm:cxn modelId="{A7A7B583-3E21-45AA-B04A-AB34756DD3C9}" type="presOf" srcId="{58B6E6DB-BCF9-427E-A75B-F87E657B96D8}" destId="{644CFC76-8B4F-4885-A707-593B8B65BF89}" srcOrd="0" destOrd="1" presId="urn:microsoft.com/office/officeart/2005/8/layout/pList2"/>
    <dgm:cxn modelId="{588E31FF-D1B8-4DF4-9B78-FB6170327663}" type="presOf" srcId="{651895BA-C024-49EF-A4CC-13E7E2B76B89}" destId="{AAE7DE17-4041-4E67-80B4-F27253F02053}" srcOrd="0" destOrd="0" presId="urn:microsoft.com/office/officeart/2005/8/layout/pList2"/>
    <dgm:cxn modelId="{245A0F36-7DD7-4532-9B44-C78AB69E7339}" type="presOf" srcId="{CAA1DAE2-7175-4C77-9207-DDEAAA5773C3}" destId="{04B61D0F-1752-4743-94E2-D5F6A95BC2F0}" srcOrd="0" destOrd="0" presId="urn:microsoft.com/office/officeart/2005/8/layout/pList2"/>
    <dgm:cxn modelId="{5B4EDE84-0734-46C0-83C4-44319F04EF62}" srcId="{7C7B78C5-2698-43CE-A3E5-DB88128D47F6}" destId="{2903C7E8-A5F4-431C-AF52-FF81F4827835}" srcOrd="0" destOrd="0" parTransId="{3FFDBC7F-9700-4423-8023-1720F237EBDF}" sibTransId="{E1A3DCB2-711D-4C8B-98FA-4CA55D687B11}"/>
    <dgm:cxn modelId="{9D26C5D4-5326-456C-9659-19FC156F6622}" type="presOf" srcId="{16C8954C-7C28-4200-93AE-8123E4F30C9C}" destId="{644CFC76-8B4F-4885-A707-593B8B65BF89}" srcOrd="0" destOrd="4" presId="urn:microsoft.com/office/officeart/2005/8/layout/pList2"/>
    <dgm:cxn modelId="{E44898E1-933D-468F-8289-2903A3E7222B}" srcId="{6731C097-6D5A-43F6-9BB4-1A0EEAEF386F}" destId="{CAEAB7F3-B75D-4F39-9E1B-528B4D889002}" srcOrd="2" destOrd="0" parTransId="{4E9F7701-C534-41AD-BDB1-2C2028D7AA40}" sibTransId="{C3622EAF-D12E-4DE3-BFEE-565832998FE8}"/>
    <dgm:cxn modelId="{6A2F14D1-7783-4025-8219-55F7AEF8672B}" type="presOf" srcId="{9771A753-FC6C-405F-AEA6-EE4F4BF2A6FE}" destId="{AAE7DE17-4041-4E67-80B4-F27253F02053}" srcOrd="0" destOrd="2" presId="urn:microsoft.com/office/officeart/2005/8/layout/pList2"/>
    <dgm:cxn modelId="{663B1B6A-14CB-4403-BEDB-3E20CBDC5E39}" type="presOf" srcId="{2903C7E8-A5F4-431C-AF52-FF81F4827835}" destId="{5E7234FE-0D0D-4FAB-88B3-8BED45D1CCFD}" srcOrd="0" destOrd="1" presId="urn:microsoft.com/office/officeart/2005/8/layout/pList2"/>
    <dgm:cxn modelId="{80838D16-9DD1-4808-A815-A9DFE3626723}" type="presOf" srcId="{0652F881-B6C0-4D96-91BF-A8EDFCE0CA16}" destId="{5E7234FE-0D0D-4FAB-88B3-8BED45D1CCFD}" srcOrd="0" destOrd="3" presId="urn:microsoft.com/office/officeart/2005/8/layout/pList2"/>
    <dgm:cxn modelId="{9B5C3152-C44F-4BA8-89FC-41ED53D9944B}" srcId="{14D5F0B4-A8F5-4C73-B7CC-0BC865F908A6}" destId="{6731C097-6D5A-43F6-9BB4-1A0EEAEF386F}" srcOrd="2" destOrd="0" parTransId="{7DB90EE6-A272-4595-B374-6950EEF75EF3}" sibTransId="{5BED170A-73E8-4240-9024-F10DD6F39C36}"/>
    <dgm:cxn modelId="{B951BC7A-B10B-4963-B3B3-F006147C01B6}" type="presOf" srcId="{3C23CDF2-D68F-4FCF-9E47-F2FC7D6E8202}" destId="{5E7234FE-0D0D-4FAB-88B3-8BED45D1CCFD}" srcOrd="0" destOrd="5" presId="urn:microsoft.com/office/officeart/2005/8/layout/pList2"/>
    <dgm:cxn modelId="{D18F7AA6-58AE-4268-82A2-1F09DD42CA3C}" type="presOf" srcId="{499404D6-982E-480B-AFEE-B37B9788E970}" destId="{96BB386B-1630-4EF2-8B16-C17A28512F2E}" srcOrd="0" destOrd="3" presId="urn:microsoft.com/office/officeart/2005/8/layout/pList2"/>
    <dgm:cxn modelId="{561CD59C-5F6C-4143-B67D-CDBDDA8D206D}" type="presOf" srcId="{E1B7B85C-29BC-428B-9562-CC934D3F502C}" destId="{D92C34FB-804F-46DC-9D6B-E691B60CA178}" srcOrd="0" destOrd="2" presId="urn:microsoft.com/office/officeart/2005/8/layout/pList2"/>
    <dgm:cxn modelId="{2E296295-83B4-4C92-8112-9874E801E40A}" type="presOf" srcId="{97FAC56F-1532-4800-8234-C44A86ABB2A7}" destId="{644CFC76-8B4F-4885-A707-593B8B65BF89}" srcOrd="0" destOrd="2" presId="urn:microsoft.com/office/officeart/2005/8/layout/pList2"/>
    <dgm:cxn modelId="{68DAA624-5EC1-499D-B983-813BB9E36772}" srcId="{772388AE-EC34-403A-8D6B-BA809DEBB715}" destId="{AD5909D1-D6F1-4247-8FBE-935242709EB3}" srcOrd="5" destOrd="0" parTransId="{315A1CAF-FAA1-4918-8E96-3537AA91FFDB}" sibTransId="{09A98F4A-372A-4501-AD43-F46CD4615671}"/>
    <dgm:cxn modelId="{A680C613-DAED-4327-901D-8DCA085D9AFB}" type="presOf" srcId="{7CB24988-3958-4C96-B0BD-762D96CB25D5}" destId="{96BB386B-1630-4EF2-8B16-C17A28512F2E}" srcOrd="0" destOrd="4" presId="urn:microsoft.com/office/officeart/2005/8/layout/pList2"/>
    <dgm:cxn modelId="{E66E3739-A478-4E1D-8B95-1462DCD725FD}" srcId="{7C7B78C5-2698-43CE-A3E5-DB88128D47F6}" destId="{E13C263A-BFD0-4649-8A89-1CEDF691F957}" srcOrd="1" destOrd="0" parTransId="{B00BD899-D102-4783-BF5D-3628D7E5330A}" sibTransId="{F6BEE8CB-1CFB-4C4F-8FD6-2E4F775EFD80}"/>
    <dgm:cxn modelId="{785CAA1B-2336-4E21-9CF5-F7975F4756EE}" type="presOf" srcId="{866836B5-E55E-4175-87B1-3E31D858A0D8}" destId="{AAE7DE17-4041-4E67-80B4-F27253F02053}" srcOrd="0" destOrd="1" presId="urn:microsoft.com/office/officeart/2005/8/layout/pList2"/>
    <dgm:cxn modelId="{5625B166-3ABB-496A-8E05-D7A45B3E4866}" srcId="{7C7B78C5-2698-43CE-A3E5-DB88128D47F6}" destId="{3C23CDF2-D68F-4FCF-9E47-F2FC7D6E8202}" srcOrd="4" destOrd="0" parTransId="{86271F75-54F8-4F27-AA57-B4AACA297004}" sibTransId="{799D503A-8CA6-4CDA-B7FA-74536405B08C}"/>
    <dgm:cxn modelId="{73CCF310-4B3F-4DB4-9E97-835F5EE882FE}" srcId="{772388AE-EC34-403A-8D6B-BA809DEBB715}" destId="{41F3C165-BC8D-4ABB-BF00-35450F948E81}" srcOrd="4" destOrd="0" parTransId="{5C59BF0F-6265-48DA-82DC-AC0F8FE0B13A}" sibTransId="{F648A8C6-9293-4867-AA53-A75AF2FEC951}"/>
    <dgm:cxn modelId="{C7C7F12D-44EE-4EBD-9D63-5FA709C267AA}" srcId="{7C7B78C5-2698-43CE-A3E5-DB88128D47F6}" destId="{899E764F-F71F-4992-BBBC-07F9B7977B5C}" srcOrd="3" destOrd="0" parTransId="{E81EFEA7-D97A-4483-9280-BAA1003848DF}" sibTransId="{6BB34948-B3D9-4BF8-A7EA-DED21C62C71D}"/>
    <dgm:cxn modelId="{2746BDD5-B19C-4F7D-9CA8-C2F150FC9BC7}" srcId="{772388AE-EC34-403A-8D6B-BA809DEBB715}" destId="{DFD2BD1B-B5EC-4595-A02E-20098DFDDE3C}" srcOrd="3" destOrd="0" parTransId="{0B5214B5-9C21-498A-919E-8DFB9DFB689D}" sibTransId="{89E6CF61-6326-4BFF-A535-FAAF49316839}"/>
    <dgm:cxn modelId="{055CB142-B999-4F04-BDFD-045F3E094CC4}" srcId="{6731C097-6D5A-43F6-9BB4-1A0EEAEF386F}" destId="{97FAC56F-1532-4800-8234-C44A86ABB2A7}" srcOrd="1" destOrd="0" parTransId="{B7EF8C57-9888-47D4-B9F3-8863FFAA31FD}" sibTransId="{15532BC4-EFD1-4994-AAB7-096DFC943086}"/>
    <dgm:cxn modelId="{3A92DDD0-2DD3-46D5-ADB3-C3C206562A0E}" srcId="{651895BA-C024-49EF-A4CC-13E7E2B76B89}" destId="{A8FBD7F6-47C5-41D2-A8E4-8764199951CC}" srcOrd="3" destOrd="0" parTransId="{2D46CA25-4CC1-46EF-91DF-D95E0CCA1DE3}" sibTransId="{24314739-4CA7-493F-A273-5685397F04F9}"/>
    <dgm:cxn modelId="{7C5251F9-FA74-479C-B2B1-8D570FCE9D0F}" type="presOf" srcId="{772388AE-EC34-403A-8D6B-BA809DEBB715}" destId="{D92C34FB-804F-46DC-9D6B-E691B60CA178}" srcOrd="0" destOrd="0" presId="urn:microsoft.com/office/officeart/2005/8/layout/pList2"/>
    <dgm:cxn modelId="{A7A11BB4-6735-4A7F-BE1F-A8208978AB6A}" type="presOf" srcId="{06193BF0-E5C2-47AF-A6EA-156B85035598}" destId="{D92C34FB-804F-46DC-9D6B-E691B60CA178}" srcOrd="0" destOrd="3" presId="urn:microsoft.com/office/officeart/2005/8/layout/pList2"/>
    <dgm:cxn modelId="{4504DEBD-E25C-45E1-AB19-1E0307C2B20B}" srcId="{772388AE-EC34-403A-8D6B-BA809DEBB715}" destId="{06193BF0-E5C2-47AF-A6EA-156B85035598}" srcOrd="2" destOrd="0" parTransId="{4784466F-189B-4C24-AFE8-05ABECFA328C}" sibTransId="{1E5A71D0-ACBD-4A39-8351-FCCE9588EA6F}"/>
    <dgm:cxn modelId="{012982B1-A87E-4469-80A9-A6AA6730BA3F}" srcId="{772388AE-EC34-403A-8D6B-BA809DEBB715}" destId="{E1B7B85C-29BC-428B-9562-CC934D3F502C}" srcOrd="1" destOrd="0" parTransId="{9350E958-335D-4E53-81A6-60EA30B9377C}" sibTransId="{96CA16F1-04C3-4968-88FB-9408584B8AB2}"/>
    <dgm:cxn modelId="{726A696C-0485-4010-A618-C8B279A580BB}" srcId="{6731C097-6D5A-43F6-9BB4-1A0EEAEF386F}" destId="{16C8954C-7C28-4200-93AE-8123E4F30C9C}" srcOrd="3" destOrd="0" parTransId="{DABF4084-824C-4CD3-87C4-925B30E6D458}" sibTransId="{1738E941-7CD1-4F11-948E-68A0B4B6C439}"/>
    <dgm:cxn modelId="{3A671815-FD1D-4F5A-9905-24255F234F0B}" srcId="{7C7B78C5-2698-43CE-A3E5-DB88128D47F6}" destId="{0652F881-B6C0-4D96-91BF-A8EDFCE0CA16}" srcOrd="2" destOrd="0" parTransId="{5FC124FE-47CF-4E67-905E-695AD4E1AC09}" sibTransId="{BB9A5371-5ED5-4F9B-9F61-243290DF655D}"/>
    <dgm:cxn modelId="{4A2EB862-32B9-4847-8555-C9202C6144DC}" type="presOf" srcId="{6731C097-6D5A-43F6-9BB4-1A0EEAEF386F}" destId="{644CFC76-8B4F-4885-A707-593B8B65BF89}" srcOrd="0" destOrd="0" presId="urn:microsoft.com/office/officeart/2005/8/layout/pList2"/>
    <dgm:cxn modelId="{59C1B789-82D6-4819-B153-8E50D68545BC}" srcId="{651895BA-C024-49EF-A4CC-13E7E2B76B89}" destId="{B897D014-FC83-47B2-84F8-1C09D42D8031}" srcOrd="2" destOrd="0" parTransId="{FA1F59EB-1ACB-43C1-9BE0-39A8C561E389}" sibTransId="{B7A83B06-38C4-43E0-A2E6-20B35C27FA34}"/>
    <dgm:cxn modelId="{9B5F083B-E449-4EB2-B6C8-46A641487BDF}" type="presOf" srcId="{7C7B78C5-2698-43CE-A3E5-DB88128D47F6}" destId="{5E7234FE-0D0D-4FAB-88B3-8BED45D1CCFD}" srcOrd="0" destOrd="0" presId="urn:microsoft.com/office/officeart/2005/8/layout/pList2"/>
    <dgm:cxn modelId="{1F1C6C37-DA89-4FC8-81DD-434AEE6D306C}" type="presOf" srcId="{AD5909D1-D6F1-4247-8FBE-935242709EB3}" destId="{D92C34FB-804F-46DC-9D6B-E691B60CA178}" srcOrd="0" destOrd="6" presId="urn:microsoft.com/office/officeart/2005/8/layout/pList2"/>
    <dgm:cxn modelId="{56541FD2-3F5C-47B6-80EF-7BE6F7B927B7}" srcId="{CE424C34-0519-414B-9972-ECBDC6890CE0}" destId="{7CB24988-3958-4C96-B0BD-762D96CB25D5}" srcOrd="3" destOrd="0" parTransId="{9220CC1D-43B4-4FFF-B180-7363E670EB50}" sibTransId="{33D981F4-D4D2-4DE5-97F4-FE682496F345}"/>
    <dgm:cxn modelId="{D8EBA5BA-0090-4124-A4D5-38D80B2F424A}" srcId="{6731C097-6D5A-43F6-9BB4-1A0EEAEF386F}" destId="{58B6E6DB-BCF9-427E-A75B-F87E657B96D8}" srcOrd="0" destOrd="0" parTransId="{4E7FAC57-7B13-4D24-99FD-DEDA5B646127}" sibTransId="{3D925EF9-F2D3-44EE-923C-F5F889E7790E}"/>
    <dgm:cxn modelId="{1C26FDFF-3287-47F4-9D05-E9580C59C3AD}" srcId="{CE424C34-0519-414B-9972-ECBDC6890CE0}" destId="{499404D6-982E-480B-AFEE-B37B9788E970}" srcOrd="2" destOrd="0" parTransId="{5756B76A-4046-4080-9C3C-DD7118BC93C9}" sibTransId="{7092E474-9AE2-4636-85E7-DB7891CB53A9}"/>
    <dgm:cxn modelId="{660F93FE-3475-4CD5-AE01-5A74398C6DFB}" srcId="{14D5F0B4-A8F5-4C73-B7CC-0BC865F908A6}" destId="{CE424C34-0519-414B-9972-ECBDC6890CE0}" srcOrd="3" destOrd="0" parTransId="{7E974858-4851-4634-B6D1-683E94D3DA76}" sibTransId="{CAA1DAE2-7175-4C77-9207-DDEAAA5773C3}"/>
    <dgm:cxn modelId="{BD97849A-9E5C-4FC1-BFEB-29BC0B1D93B1}" type="presOf" srcId="{B897D014-FC83-47B2-84F8-1C09D42D8031}" destId="{AAE7DE17-4041-4E67-80B4-F27253F02053}" srcOrd="0" destOrd="3" presId="urn:microsoft.com/office/officeart/2005/8/layout/pList2"/>
    <dgm:cxn modelId="{E594E558-72D9-4B53-8545-54B0026B6190}" srcId="{651895BA-C024-49EF-A4CC-13E7E2B76B89}" destId="{9771A753-FC6C-405F-AEA6-EE4F4BF2A6FE}" srcOrd="1" destOrd="0" parTransId="{94D38A51-2AD9-4D99-BB12-25F7BE176A55}" sibTransId="{1E148104-3040-43FB-9F67-B285BC829346}"/>
    <dgm:cxn modelId="{E6B9D3C9-569D-4026-A988-4F86009B4A33}" type="presParOf" srcId="{C17A95DF-7BFD-4959-8DBD-9F41546EAF8E}" destId="{941ED753-DE8C-457D-8530-3EFA3F145561}" srcOrd="0" destOrd="0" presId="urn:microsoft.com/office/officeart/2005/8/layout/pList2"/>
    <dgm:cxn modelId="{8C3E2417-F744-4801-941D-E91737E206CF}" type="presParOf" srcId="{C17A95DF-7BFD-4959-8DBD-9F41546EAF8E}" destId="{1E14BBDF-49BD-4952-805A-4BAB2678240D}" srcOrd="1" destOrd="0" presId="urn:microsoft.com/office/officeart/2005/8/layout/pList2"/>
    <dgm:cxn modelId="{0AFC42B0-8F4C-4442-A43F-45E4542B3022}" type="presParOf" srcId="{1E14BBDF-49BD-4952-805A-4BAB2678240D}" destId="{9A2E6BD1-4221-4245-8923-53BDC2227F46}" srcOrd="0" destOrd="0" presId="urn:microsoft.com/office/officeart/2005/8/layout/pList2"/>
    <dgm:cxn modelId="{BEB931C4-5FB2-44CC-9278-526D60CD09E3}" type="presParOf" srcId="{9A2E6BD1-4221-4245-8923-53BDC2227F46}" destId="{AAE7DE17-4041-4E67-80B4-F27253F02053}" srcOrd="0" destOrd="0" presId="urn:microsoft.com/office/officeart/2005/8/layout/pList2"/>
    <dgm:cxn modelId="{F4466B22-98A5-4189-8135-8910F5040172}" type="presParOf" srcId="{9A2E6BD1-4221-4245-8923-53BDC2227F46}" destId="{1E3DE00F-6843-400A-8B8B-22227B3B77F2}" srcOrd="1" destOrd="0" presId="urn:microsoft.com/office/officeart/2005/8/layout/pList2"/>
    <dgm:cxn modelId="{2A9481D2-B070-41BB-A7C6-0BFD54B5D5AB}" type="presParOf" srcId="{9A2E6BD1-4221-4245-8923-53BDC2227F46}" destId="{40C5CD63-1F87-481E-8C2F-10CA35E3E4A4}" srcOrd="2" destOrd="0" presId="urn:microsoft.com/office/officeart/2005/8/layout/pList2"/>
    <dgm:cxn modelId="{F2019506-249A-4A15-8722-1E5AC9016751}" type="presParOf" srcId="{1E14BBDF-49BD-4952-805A-4BAB2678240D}" destId="{672F8250-8940-4C52-A090-B294114563B2}" srcOrd="1" destOrd="0" presId="urn:microsoft.com/office/officeart/2005/8/layout/pList2"/>
    <dgm:cxn modelId="{5A2504DC-D185-4192-A5AA-2B597BD3734B}" type="presParOf" srcId="{1E14BBDF-49BD-4952-805A-4BAB2678240D}" destId="{55C8A948-EA36-49EF-9191-74E211076577}" srcOrd="2" destOrd="0" presId="urn:microsoft.com/office/officeart/2005/8/layout/pList2"/>
    <dgm:cxn modelId="{EF9C79F5-D9D1-4250-9F3C-AB2F34E9FF69}" type="presParOf" srcId="{55C8A948-EA36-49EF-9191-74E211076577}" destId="{D92C34FB-804F-46DC-9D6B-E691B60CA178}" srcOrd="0" destOrd="0" presId="urn:microsoft.com/office/officeart/2005/8/layout/pList2"/>
    <dgm:cxn modelId="{5A7DDC37-F50D-4C0E-A296-4CBCC2BA2E27}" type="presParOf" srcId="{55C8A948-EA36-49EF-9191-74E211076577}" destId="{28239FDD-A178-4AFD-A524-6CCB31CFCAF4}" srcOrd="1" destOrd="0" presId="urn:microsoft.com/office/officeart/2005/8/layout/pList2"/>
    <dgm:cxn modelId="{3F5B9DBF-7729-4ABE-A156-E0C4016B456C}" type="presParOf" srcId="{55C8A948-EA36-49EF-9191-74E211076577}" destId="{73452764-3507-4A1D-8FE2-4BE45AC7193E}" srcOrd="2" destOrd="0" presId="urn:microsoft.com/office/officeart/2005/8/layout/pList2"/>
    <dgm:cxn modelId="{2AABEF40-311B-42EF-8385-3DA67018FFFC}" type="presParOf" srcId="{1E14BBDF-49BD-4952-805A-4BAB2678240D}" destId="{C4EAE58A-9912-4B7D-B20B-57EFC2262DF5}" srcOrd="3" destOrd="0" presId="urn:microsoft.com/office/officeart/2005/8/layout/pList2"/>
    <dgm:cxn modelId="{E2AD379B-6CF6-41AE-9E2D-FA894C3030BD}" type="presParOf" srcId="{1E14BBDF-49BD-4952-805A-4BAB2678240D}" destId="{8B4F74B7-3225-4476-82EF-2B8C904F2B83}" srcOrd="4" destOrd="0" presId="urn:microsoft.com/office/officeart/2005/8/layout/pList2"/>
    <dgm:cxn modelId="{D41FB966-28DE-454C-BE5A-7A3C408E2F18}" type="presParOf" srcId="{8B4F74B7-3225-4476-82EF-2B8C904F2B83}" destId="{644CFC76-8B4F-4885-A707-593B8B65BF89}" srcOrd="0" destOrd="0" presId="urn:microsoft.com/office/officeart/2005/8/layout/pList2"/>
    <dgm:cxn modelId="{81361296-A88D-43DE-B191-14BEBB1B703E}" type="presParOf" srcId="{8B4F74B7-3225-4476-82EF-2B8C904F2B83}" destId="{1B405333-86FE-4F0C-BB77-732B011A4E65}" srcOrd="1" destOrd="0" presId="urn:microsoft.com/office/officeart/2005/8/layout/pList2"/>
    <dgm:cxn modelId="{3543025E-82E8-46C3-ACCF-CA565B40CAD8}" type="presParOf" srcId="{8B4F74B7-3225-4476-82EF-2B8C904F2B83}" destId="{9453144F-3898-42CD-AEB7-93327C0C7AF0}" srcOrd="2" destOrd="0" presId="urn:microsoft.com/office/officeart/2005/8/layout/pList2"/>
    <dgm:cxn modelId="{F2AB2439-3FF2-4CC5-A9CC-5A8F995A41A8}" type="presParOf" srcId="{1E14BBDF-49BD-4952-805A-4BAB2678240D}" destId="{4F68588C-AC97-4100-B65C-115C99475EFB}" srcOrd="5" destOrd="0" presId="urn:microsoft.com/office/officeart/2005/8/layout/pList2"/>
    <dgm:cxn modelId="{B6F6F3CA-EC24-4A1E-931A-596044442F86}" type="presParOf" srcId="{1E14BBDF-49BD-4952-805A-4BAB2678240D}" destId="{972B4733-98CF-4C21-BD8C-2C625229BE32}" srcOrd="6" destOrd="0" presId="urn:microsoft.com/office/officeart/2005/8/layout/pList2"/>
    <dgm:cxn modelId="{288019F1-0B87-4ABE-B324-C450498A7618}" type="presParOf" srcId="{972B4733-98CF-4C21-BD8C-2C625229BE32}" destId="{96BB386B-1630-4EF2-8B16-C17A28512F2E}" srcOrd="0" destOrd="0" presId="urn:microsoft.com/office/officeart/2005/8/layout/pList2"/>
    <dgm:cxn modelId="{3EBBA06A-01B8-42BF-A486-3202F82AA349}" type="presParOf" srcId="{972B4733-98CF-4C21-BD8C-2C625229BE32}" destId="{7CB97A43-6B0C-4935-8073-4A893BFF1792}" srcOrd="1" destOrd="0" presId="urn:microsoft.com/office/officeart/2005/8/layout/pList2"/>
    <dgm:cxn modelId="{4480D539-B840-4631-B91B-328E59C96AFC}" type="presParOf" srcId="{972B4733-98CF-4C21-BD8C-2C625229BE32}" destId="{0E2A46BC-77C2-4117-825F-6ACA57539393}" srcOrd="2" destOrd="0" presId="urn:microsoft.com/office/officeart/2005/8/layout/pList2"/>
    <dgm:cxn modelId="{07233185-3052-4829-AA21-7017AA312D63}" type="presParOf" srcId="{1E14BBDF-49BD-4952-805A-4BAB2678240D}" destId="{04B61D0F-1752-4743-94E2-D5F6A95BC2F0}" srcOrd="7" destOrd="0" presId="urn:microsoft.com/office/officeart/2005/8/layout/pList2"/>
    <dgm:cxn modelId="{583FE1B9-FBDF-454B-8959-FEFA2141F9F2}" type="presParOf" srcId="{1E14BBDF-49BD-4952-805A-4BAB2678240D}" destId="{2A1BCE36-A5E6-4E9F-86CA-6A6BF1B14EE4}" srcOrd="8" destOrd="0" presId="urn:microsoft.com/office/officeart/2005/8/layout/pList2"/>
    <dgm:cxn modelId="{6D2721D9-26AA-458A-9FCB-9DD1E0C068F8}" type="presParOf" srcId="{2A1BCE36-A5E6-4E9F-86CA-6A6BF1B14EE4}" destId="{5E7234FE-0D0D-4FAB-88B3-8BED45D1CCFD}" srcOrd="0" destOrd="0" presId="urn:microsoft.com/office/officeart/2005/8/layout/pList2"/>
    <dgm:cxn modelId="{20A233CE-A434-4A0C-A610-49EB51DF80EC}" type="presParOf" srcId="{2A1BCE36-A5E6-4E9F-86CA-6A6BF1B14EE4}" destId="{83F1E008-0F5E-4D8A-9934-C395857BC9CC}" srcOrd="1" destOrd="0" presId="urn:microsoft.com/office/officeart/2005/8/layout/pList2"/>
    <dgm:cxn modelId="{133F94B0-4B6A-4FE9-AF2F-E05FE338207B}" type="presParOf" srcId="{2A1BCE36-A5E6-4E9F-86CA-6A6BF1B14EE4}" destId="{434B552E-E981-44AD-9DE9-F20CF1A69F86}" srcOrd="2" destOrd="0" presId="urn:microsoft.com/office/officeart/2005/8/layout/p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F738B8-AFC5-4837-B3D7-5027D28B558C}" type="doc">
      <dgm:prSet loTypeId="urn:microsoft.com/office/officeart/2005/8/layout/hierarchy4" loCatId="list" qsTypeId="urn:microsoft.com/office/officeart/2005/8/quickstyle/simple4" qsCatId="simple" csTypeId="urn:microsoft.com/office/officeart/2005/8/colors/accent1_2" csCatId="accent1" phldr="1"/>
      <dgm:spPr/>
    </dgm:pt>
    <dgm:pt modelId="{9249ABE5-A2C3-44A6-89DF-7BC689D73F1E}">
      <dgm:prSet phldrT="[Text]" custT="1"/>
      <dgm:spPr/>
      <dgm:t>
        <a:bodyPr/>
        <a:lstStyle/>
        <a:p>
          <a:r>
            <a:rPr lang="en-US" sz="2400" b="1" dirty="0" smtClean="0">
              <a:solidFill>
                <a:schemeClr val="tx1"/>
              </a:solidFill>
            </a:rPr>
            <a:t>Operational Efficiencies</a:t>
          </a:r>
          <a:endParaRPr lang="en-US" sz="2400" b="1" dirty="0">
            <a:solidFill>
              <a:schemeClr val="tx1"/>
            </a:solidFill>
          </a:endParaRPr>
        </a:p>
      </dgm:t>
    </dgm:pt>
    <dgm:pt modelId="{D66F9161-88E8-4176-88F9-28D9D0E5560F}" type="parTrans" cxnId="{8EE551D8-9407-4A3A-9778-335170773D64}">
      <dgm:prSet/>
      <dgm:spPr/>
      <dgm:t>
        <a:bodyPr/>
        <a:lstStyle/>
        <a:p>
          <a:endParaRPr lang="en-US" sz="2400">
            <a:solidFill>
              <a:schemeClr val="tx1"/>
            </a:solidFill>
          </a:endParaRPr>
        </a:p>
      </dgm:t>
    </dgm:pt>
    <dgm:pt modelId="{C172EE55-4847-4C14-9658-7D779F90BB19}" type="sibTrans" cxnId="{8EE551D8-9407-4A3A-9778-335170773D64}">
      <dgm:prSet/>
      <dgm:spPr/>
      <dgm:t>
        <a:bodyPr/>
        <a:lstStyle/>
        <a:p>
          <a:endParaRPr lang="en-US" sz="2400">
            <a:solidFill>
              <a:schemeClr val="tx1"/>
            </a:solidFill>
          </a:endParaRPr>
        </a:p>
      </dgm:t>
    </dgm:pt>
    <dgm:pt modelId="{23006A9C-2B44-47C6-B867-3CB09ED66984}">
      <dgm:prSet phldrT="[Text]" custT="1"/>
      <dgm:spPr/>
      <dgm:t>
        <a:bodyPr/>
        <a:lstStyle/>
        <a:p>
          <a:r>
            <a:rPr lang="en-US" sz="2400" b="1" dirty="0" smtClean="0">
              <a:solidFill>
                <a:schemeClr val="bg1">
                  <a:lumMod val="85000"/>
                </a:schemeClr>
              </a:solidFill>
              <a:effectLst>
                <a:outerShdw blurRad="38100" dist="38100" dir="2700000" algn="tl">
                  <a:srgbClr val="000000">
                    <a:alpha val="43137"/>
                  </a:srgbClr>
                </a:outerShdw>
              </a:effectLst>
            </a:rPr>
            <a:t>1</a:t>
          </a:r>
          <a:endParaRPr lang="en-US" sz="2400" b="1" dirty="0">
            <a:solidFill>
              <a:schemeClr val="bg1">
                <a:lumMod val="85000"/>
              </a:schemeClr>
            </a:solidFill>
            <a:effectLst>
              <a:outerShdw blurRad="38100" dist="38100" dir="2700000" algn="tl">
                <a:srgbClr val="000000">
                  <a:alpha val="43137"/>
                </a:srgbClr>
              </a:outerShdw>
            </a:effectLst>
          </a:endParaRPr>
        </a:p>
      </dgm:t>
    </dgm:pt>
    <dgm:pt modelId="{52F7BFE1-0E30-4EC2-BBF6-CCEC45127871}" type="parTrans" cxnId="{7526B414-E217-442E-9281-37C120CE670D}">
      <dgm:prSet/>
      <dgm:spPr/>
      <dgm:t>
        <a:bodyPr/>
        <a:lstStyle/>
        <a:p>
          <a:endParaRPr lang="en-US" sz="2400">
            <a:solidFill>
              <a:schemeClr val="tx1"/>
            </a:solidFill>
          </a:endParaRPr>
        </a:p>
      </dgm:t>
    </dgm:pt>
    <dgm:pt modelId="{39129AC5-4348-4440-9923-05F9B9F06CB5}" type="sibTrans" cxnId="{7526B414-E217-442E-9281-37C120CE670D}">
      <dgm:prSet/>
      <dgm:spPr/>
      <dgm:t>
        <a:bodyPr/>
        <a:lstStyle/>
        <a:p>
          <a:endParaRPr lang="en-US" sz="2400">
            <a:solidFill>
              <a:schemeClr val="tx1"/>
            </a:solidFill>
          </a:endParaRPr>
        </a:p>
      </dgm:t>
    </dgm:pt>
    <dgm:pt modelId="{52898368-B8D3-4803-BB1C-46A8E232F6CE}">
      <dgm:prSet phldrT="[Text]" custT="1"/>
      <dgm:spPr/>
      <dgm:t>
        <a:bodyPr/>
        <a:lstStyle/>
        <a:p>
          <a:r>
            <a:rPr lang="en-US" sz="2400" b="1" dirty="0" smtClean="0">
              <a:solidFill>
                <a:schemeClr val="tx1"/>
              </a:solidFill>
            </a:rPr>
            <a:t>Service to Your Customers</a:t>
          </a:r>
          <a:endParaRPr lang="en-US" sz="2400" b="1" dirty="0">
            <a:solidFill>
              <a:schemeClr val="tx1"/>
            </a:solidFill>
          </a:endParaRPr>
        </a:p>
      </dgm:t>
    </dgm:pt>
    <dgm:pt modelId="{EEBA1931-CE3F-4D8A-BE45-37B2B9121F51}" type="parTrans" cxnId="{2E3217BE-FB65-4194-94C1-772A147F2CA5}">
      <dgm:prSet/>
      <dgm:spPr/>
      <dgm:t>
        <a:bodyPr/>
        <a:lstStyle/>
        <a:p>
          <a:endParaRPr lang="en-US" sz="2400">
            <a:solidFill>
              <a:schemeClr val="tx1"/>
            </a:solidFill>
          </a:endParaRPr>
        </a:p>
      </dgm:t>
    </dgm:pt>
    <dgm:pt modelId="{3186D052-FB4E-463A-8DA7-74F9D07E8766}" type="sibTrans" cxnId="{2E3217BE-FB65-4194-94C1-772A147F2CA5}">
      <dgm:prSet/>
      <dgm:spPr/>
      <dgm:t>
        <a:bodyPr/>
        <a:lstStyle/>
        <a:p>
          <a:endParaRPr lang="en-US" sz="2400">
            <a:solidFill>
              <a:schemeClr val="tx1"/>
            </a:solidFill>
          </a:endParaRPr>
        </a:p>
      </dgm:t>
    </dgm:pt>
    <dgm:pt modelId="{A7790C78-E2A0-4746-96DF-EFBA6B81B16B}">
      <dgm:prSet phldrT="[Text]" custT="1"/>
      <dgm:spPr/>
      <dgm:t>
        <a:bodyPr/>
        <a:lstStyle/>
        <a:p>
          <a:r>
            <a:rPr lang="en-US" sz="2400" b="1" smtClean="0">
              <a:solidFill>
                <a:schemeClr val="tx1"/>
              </a:solidFill>
            </a:rPr>
            <a:t>Reducing Costs</a:t>
          </a:r>
          <a:endParaRPr lang="en-US" sz="2400" b="1" dirty="0">
            <a:solidFill>
              <a:schemeClr val="tx1"/>
            </a:solidFill>
          </a:endParaRPr>
        </a:p>
      </dgm:t>
    </dgm:pt>
    <dgm:pt modelId="{6CDF3218-86E5-4751-9694-85D9F71D9489}" type="parTrans" cxnId="{A40E71DF-7E43-41DB-8EE3-D753168496AD}">
      <dgm:prSet/>
      <dgm:spPr/>
      <dgm:t>
        <a:bodyPr/>
        <a:lstStyle/>
        <a:p>
          <a:endParaRPr lang="en-US" sz="2400">
            <a:solidFill>
              <a:schemeClr val="tx1"/>
            </a:solidFill>
          </a:endParaRPr>
        </a:p>
      </dgm:t>
    </dgm:pt>
    <dgm:pt modelId="{B40FB0D3-EDD8-450D-8BD2-0475422D81A5}" type="sibTrans" cxnId="{A40E71DF-7E43-41DB-8EE3-D753168496AD}">
      <dgm:prSet/>
      <dgm:spPr/>
      <dgm:t>
        <a:bodyPr/>
        <a:lstStyle/>
        <a:p>
          <a:endParaRPr lang="en-US" sz="2400">
            <a:solidFill>
              <a:schemeClr val="tx1"/>
            </a:solidFill>
          </a:endParaRPr>
        </a:p>
      </dgm:t>
    </dgm:pt>
    <dgm:pt modelId="{DC52F56A-AE7F-4F66-95E4-449487C9675F}">
      <dgm:prSet phldrT="[Text]" custT="1"/>
      <dgm:spPr/>
      <dgm:t>
        <a:bodyPr/>
        <a:lstStyle/>
        <a:p>
          <a:r>
            <a:rPr lang="en-US" sz="2400" b="1" smtClean="0">
              <a:solidFill>
                <a:schemeClr val="tx1"/>
              </a:solidFill>
            </a:rPr>
            <a:t>Shifting Business Models</a:t>
          </a:r>
          <a:endParaRPr lang="en-US" sz="2400" b="1" dirty="0">
            <a:solidFill>
              <a:schemeClr val="tx1"/>
            </a:solidFill>
          </a:endParaRPr>
        </a:p>
      </dgm:t>
    </dgm:pt>
    <dgm:pt modelId="{00A8D0CF-FFAD-46C0-A3E3-A83C79D5F6F7}" type="parTrans" cxnId="{876C84BF-F2A4-4508-B14D-0ED050954481}">
      <dgm:prSet/>
      <dgm:spPr/>
      <dgm:t>
        <a:bodyPr/>
        <a:lstStyle/>
        <a:p>
          <a:endParaRPr lang="en-US" sz="2400">
            <a:solidFill>
              <a:schemeClr val="tx1"/>
            </a:solidFill>
          </a:endParaRPr>
        </a:p>
      </dgm:t>
    </dgm:pt>
    <dgm:pt modelId="{8D845285-E157-4FA0-A7F5-A4424257E08E}" type="sibTrans" cxnId="{876C84BF-F2A4-4508-B14D-0ED050954481}">
      <dgm:prSet/>
      <dgm:spPr/>
      <dgm:t>
        <a:bodyPr/>
        <a:lstStyle/>
        <a:p>
          <a:endParaRPr lang="en-US" sz="2400">
            <a:solidFill>
              <a:schemeClr val="tx1"/>
            </a:solidFill>
          </a:endParaRPr>
        </a:p>
      </dgm:t>
    </dgm:pt>
    <dgm:pt modelId="{9A240B1F-D5BA-48CF-847B-380BE8680BC3}">
      <dgm:prSet phldrT="[Text]" custT="1"/>
      <dgm:spPr/>
      <dgm:t>
        <a:bodyPr/>
        <a:lstStyle/>
        <a:p>
          <a:r>
            <a:rPr lang="en-US" sz="2400" b="1" dirty="0" smtClean="0">
              <a:solidFill>
                <a:schemeClr val="tx1"/>
              </a:solidFill>
            </a:rPr>
            <a:t>Opening New Revenue Streams</a:t>
          </a:r>
          <a:endParaRPr lang="en-US" sz="2400" b="1" dirty="0">
            <a:solidFill>
              <a:schemeClr val="tx1"/>
            </a:solidFill>
          </a:endParaRPr>
        </a:p>
      </dgm:t>
    </dgm:pt>
    <dgm:pt modelId="{B12E1918-F45E-4029-8F2E-5731548AC73A}" type="parTrans" cxnId="{FB49375F-C787-464F-AB7E-7A766C0A7F8D}">
      <dgm:prSet/>
      <dgm:spPr/>
      <dgm:t>
        <a:bodyPr/>
        <a:lstStyle/>
        <a:p>
          <a:endParaRPr lang="en-US" sz="2400">
            <a:solidFill>
              <a:schemeClr val="tx1"/>
            </a:solidFill>
          </a:endParaRPr>
        </a:p>
      </dgm:t>
    </dgm:pt>
    <dgm:pt modelId="{3EE3C534-FA28-4C1B-A65A-C5AF965A7B4F}" type="sibTrans" cxnId="{FB49375F-C787-464F-AB7E-7A766C0A7F8D}">
      <dgm:prSet/>
      <dgm:spPr/>
      <dgm:t>
        <a:bodyPr/>
        <a:lstStyle/>
        <a:p>
          <a:endParaRPr lang="en-US" sz="2400">
            <a:solidFill>
              <a:schemeClr val="tx1"/>
            </a:solidFill>
          </a:endParaRPr>
        </a:p>
      </dgm:t>
    </dgm:pt>
    <dgm:pt modelId="{796347B1-3CC2-4903-AB3F-D756B18FC7D2}">
      <dgm:prSet phldrT="[Text]" custT="1"/>
      <dgm:spPr/>
      <dgm:t>
        <a:bodyPr/>
        <a:lstStyle/>
        <a:p>
          <a:r>
            <a:rPr lang="en-US" sz="2400" b="1" smtClean="0">
              <a:solidFill>
                <a:schemeClr val="bg1">
                  <a:lumMod val="85000"/>
                </a:schemeClr>
              </a:solidFill>
              <a:effectLst>
                <a:outerShdw blurRad="38100" dist="38100" dir="2700000" algn="tl">
                  <a:srgbClr val="000000">
                    <a:alpha val="43137"/>
                  </a:srgbClr>
                </a:outerShdw>
              </a:effectLst>
            </a:rPr>
            <a:t>2</a:t>
          </a:r>
          <a:endParaRPr lang="en-US" sz="2400" b="1" dirty="0">
            <a:solidFill>
              <a:schemeClr val="bg1">
                <a:lumMod val="85000"/>
              </a:schemeClr>
            </a:solidFill>
            <a:effectLst>
              <a:outerShdw blurRad="38100" dist="38100" dir="2700000" algn="tl">
                <a:srgbClr val="000000">
                  <a:alpha val="43137"/>
                </a:srgbClr>
              </a:outerShdw>
            </a:effectLst>
          </a:endParaRPr>
        </a:p>
      </dgm:t>
    </dgm:pt>
    <dgm:pt modelId="{C6C61104-104E-43FF-91A0-F2559C984681}" type="parTrans" cxnId="{4C334D68-FB1E-41BB-930F-82D46A62644F}">
      <dgm:prSet/>
      <dgm:spPr/>
      <dgm:t>
        <a:bodyPr/>
        <a:lstStyle/>
        <a:p>
          <a:endParaRPr lang="en-US" sz="2400">
            <a:solidFill>
              <a:schemeClr val="tx1"/>
            </a:solidFill>
          </a:endParaRPr>
        </a:p>
      </dgm:t>
    </dgm:pt>
    <dgm:pt modelId="{4CE63E50-F9BB-467E-88D5-05882E92206C}" type="sibTrans" cxnId="{4C334D68-FB1E-41BB-930F-82D46A62644F}">
      <dgm:prSet/>
      <dgm:spPr/>
      <dgm:t>
        <a:bodyPr/>
        <a:lstStyle/>
        <a:p>
          <a:endParaRPr lang="en-US" sz="2400">
            <a:solidFill>
              <a:schemeClr val="tx1"/>
            </a:solidFill>
          </a:endParaRPr>
        </a:p>
      </dgm:t>
    </dgm:pt>
    <dgm:pt modelId="{356FA4E1-D46A-4617-93C3-B0A3274F983C}">
      <dgm:prSet phldrT="[Text]" custT="1"/>
      <dgm:spPr/>
      <dgm:t>
        <a:bodyPr/>
        <a:lstStyle/>
        <a:p>
          <a:r>
            <a:rPr lang="en-US" sz="2400" b="1" dirty="0" smtClean="0">
              <a:solidFill>
                <a:schemeClr val="bg1">
                  <a:lumMod val="85000"/>
                </a:schemeClr>
              </a:solidFill>
              <a:effectLst>
                <a:outerShdw blurRad="38100" dist="38100" dir="2700000" algn="tl">
                  <a:srgbClr val="000000">
                    <a:alpha val="43137"/>
                  </a:srgbClr>
                </a:outerShdw>
              </a:effectLst>
            </a:rPr>
            <a:t>5</a:t>
          </a:r>
          <a:endParaRPr lang="en-US" sz="2400" b="1" dirty="0">
            <a:solidFill>
              <a:schemeClr val="bg1">
                <a:lumMod val="85000"/>
              </a:schemeClr>
            </a:solidFill>
            <a:effectLst>
              <a:outerShdw blurRad="38100" dist="38100" dir="2700000" algn="tl">
                <a:srgbClr val="000000">
                  <a:alpha val="43137"/>
                </a:srgbClr>
              </a:outerShdw>
            </a:effectLst>
          </a:endParaRPr>
        </a:p>
      </dgm:t>
    </dgm:pt>
    <dgm:pt modelId="{C873FEF4-E162-4433-B0D5-8E8A49C9B49C}" type="parTrans" cxnId="{2B95FD43-9D75-4F68-B3E4-639D3020C7D0}">
      <dgm:prSet/>
      <dgm:spPr/>
      <dgm:t>
        <a:bodyPr/>
        <a:lstStyle/>
        <a:p>
          <a:endParaRPr lang="en-US" sz="2400">
            <a:solidFill>
              <a:schemeClr val="tx1"/>
            </a:solidFill>
          </a:endParaRPr>
        </a:p>
      </dgm:t>
    </dgm:pt>
    <dgm:pt modelId="{DB25BD04-81C6-48BA-9174-D0226906B68F}" type="sibTrans" cxnId="{2B95FD43-9D75-4F68-B3E4-639D3020C7D0}">
      <dgm:prSet/>
      <dgm:spPr/>
      <dgm:t>
        <a:bodyPr/>
        <a:lstStyle/>
        <a:p>
          <a:endParaRPr lang="en-US" sz="2400">
            <a:solidFill>
              <a:schemeClr val="tx1"/>
            </a:solidFill>
          </a:endParaRPr>
        </a:p>
      </dgm:t>
    </dgm:pt>
    <dgm:pt modelId="{914B6FE7-0670-4840-A0B5-F5ECCAE1A99D}">
      <dgm:prSet phldrT="[Text]" custT="1"/>
      <dgm:spPr/>
      <dgm:t>
        <a:bodyPr/>
        <a:lstStyle/>
        <a:p>
          <a:r>
            <a:rPr lang="en-US" sz="2400" b="1" smtClean="0">
              <a:solidFill>
                <a:schemeClr val="bg1">
                  <a:lumMod val="85000"/>
                </a:schemeClr>
              </a:solidFill>
              <a:effectLst>
                <a:outerShdw blurRad="38100" dist="38100" dir="2700000" algn="tl">
                  <a:srgbClr val="000000">
                    <a:alpha val="43137"/>
                  </a:srgbClr>
                </a:outerShdw>
              </a:effectLst>
            </a:rPr>
            <a:t>3</a:t>
          </a:r>
          <a:endParaRPr lang="en-US" sz="2400" b="1" dirty="0">
            <a:solidFill>
              <a:schemeClr val="bg1">
                <a:lumMod val="85000"/>
              </a:schemeClr>
            </a:solidFill>
            <a:effectLst>
              <a:outerShdw blurRad="38100" dist="38100" dir="2700000" algn="tl">
                <a:srgbClr val="000000">
                  <a:alpha val="43137"/>
                </a:srgbClr>
              </a:outerShdw>
            </a:effectLst>
          </a:endParaRPr>
        </a:p>
      </dgm:t>
    </dgm:pt>
    <dgm:pt modelId="{549C3781-2D7D-49F7-A31B-EA33D4EB06E9}" type="parTrans" cxnId="{77BEE26A-E2D1-4DC8-87E1-988825B9E826}">
      <dgm:prSet/>
      <dgm:spPr/>
      <dgm:t>
        <a:bodyPr/>
        <a:lstStyle/>
        <a:p>
          <a:endParaRPr lang="en-US" sz="2400">
            <a:solidFill>
              <a:schemeClr val="tx1"/>
            </a:solidFill>
          </a:endParaRPr>
        </a:p>
      </dgm:t>
    </dgm:pt>
    <dgm:pt modelId="{8BAA2980-5077-4A2B-A3ED-0CCA7DF42408}" type="sibTrans" cxnId="{77BEE26A-E2D1-4DC8-87E1-988825B9E826}">
      <dgm:prSet/>
      <dgm:spPr/>
      <dgm:t>
        <a:bodyPr/>
        <a:lstStyle/>
        <a:p>
          <a:endParaRPr lang="en-US" sz="2400">
            <a:solidFill>
              <a:schemeClr val="tx1"/>
            </a:solidFill>
          </a:endParaRPr>
        </a:p>
      </dgm:t>
    </dgm:pt>
    <dgm:pt modelId="{C726A8C9-3B55-4A2B-B93D-1E4B71B0161E}">
      <dgm:prSet phldrT="[Text]" custT="1"/>
      <dgm:spPr/>
      <dgm:t>
        <a:bodyPr/>
        <a:lstStyle/>
        <a:p>
          <a:r>
            <a:rPr lang="en-US" sz="2400" b="1" smtClean="0">
              <a:solidFill>
                <a:schemeClr val="bg1">
                  <a:lumMod val="85000"/>
                </a:schemeClr>
              </a:solidFill>
              <a:effectLst>
                <a:outerShdw blurRad="38100" dist="38100" dir="2700000" algn="tl">
                  <a:srgbClr val="000000">
                    <a:alpha val="43137"/>
                  </a:srgbClr>
                </a:outerShdw>
              </a:effectLst>
            </a:rPr>
            <a:t>4</a:t>
          </a:r>
          <a:endParaRPr lang="en-US" sz="2400" b="1" dirty="0">
            <a:solidFill>
              <a:schemeClr val="bg1">
                <a:lumMod val="85000"/>
              </a:schemeClr>
            </a:solidFill>
            <a:effectLst>
              <a:outerShdw blurRad="38100" dist="38100" dir="2700000" algn="tl">
                <a:srgbClr val="000000">
                  <a:alpha val="43137"/>
                </a:srgbClr>
              </a:outerShdw>
            </a:effectLst>
          </a:endParaRPr>
        </a:p>
      </dgm:t>
    </dgm:pt>
    <dgm:pt modelId="{DF395287-77C8-4C7E-AD93-ACC92F43BD0A}" type="parTrans" cxnId="{DC43972C-BE7A-45F1-A2A5-9BDE34CEF149}">
      <dgm:prSet/>
      <dgm:spPr/>
      <dgm:t>
        <a:bodyPr/>
        <a:lstStyle/>
        <a:p>
          <a:endParaRPr lang="en-US" sz="2400">
            <a:solidFill>
              <a:schemeClr val="tx1"/>
            </a:solidFill>
          </a:endParaRPr>
        </a:p>
      </dgm:t>
    </dgm:pt>
    <dgm:pt modelId="{D151E301-3158-436A-9EFD-1618DDDA8884}" type="sibTrans" cxnId="{DC43972C-BE7A-45F1-A2A5-9BDE34CEF149}">
      <dgm:prSet/>
      <dgm:spPr/>
      <dgm:t>
        <a:bodyPr/>
        <a:lstStyle/>
        <a:p>
          <a:endParaRPr lang="en-US" sz="2400">
            <a:solidFill>
              <a:schemeClr val="tx1"/>
            </a:solidFill>
          </a:endParaRPr>
        </a:p>
      </dgm:t>
    </dgm:pt>
    <dgm:pt modelId="{70098182-E388-4D6C-AE9E-0F4900A074D2}" type="pres">
      <dgm:prSet presAssocID="{41F738B8-AFC5-4837-B3D7-5027D28B558C}" presName="Name0" presStyleCnt="0">
        <dgm:presLayoutVars>
          <dgm:chPref val="1"/>
          <dgm:dir/>
          <dgm:animOne val="branch"/>
          <dgm:animLvl val="lvl"/>
          <dgm:resizeHandles/>
        </dgm:presLayoutVars>
      </dgm:prSet>
      <dgm:spPr/>
    </dgm:pt>
    <dgm:pt modelId="{A2C6D0D0-9CCC-4672-BD71-95A9613F7D28}" type="pres">
      <dgm:prSet presAssocID="{23006A9C-2B44-47C6-B867-3CB09ED66984}" presName="vertOne" presStyleCnt="0"/>
      <dgm:spPr/>
    </dgm:pt>
    <dgm:pt modelId="{653DCE73-A5F2-406F-A684-50602413EE89}" type="pres">
      <dgm:prSet presAssocID="{23006A9C-2B44-47C6-B867-3CB09ED66984}" presName="txOne" presStyleLbl="node0" presStyleIdx="0" presStyleCnt="2" custScaleX="15384">
        <dgm:presLayoutVars>
          <dgm:chPref val="3"/>
        </dgm:presLayoutVars>
      </dgm:prSet>
      <dgm:spPr/>
      <dgm:t>
        <a:bodyPr/>
        <a:lstStyle/>
        <a:p>
          <a:endParaRPr lang="en-US"/>
        </a:p>
      </dgm:t>
    </dgm:pt>
    <dgm:pt modelId="{BC87D69B-64F4-4517-84C4-8700BB5A1CDC}" type="pres">
      <dgm:prSet presAssocID="{23006A9C-2B44-47C6-B867-3CB09ED66984}" presName="parTransOne" presStyleCnt="0"/>
      <dgm:spPr/>
    </dgm:pt>
    <dgm:pt modelId="{C9F5A05D-2A56-4091-B487-FDB99E5081C6}" type="pres">
      <dgm:prSet presAssocID="{23006A9C-2B44-47C6-B867-3CB09ED66984}" presName="horzOne" presStyleCnt="0"/>
      <dgm:spPr/>
    </dgm:pt>
    <dgm:pt modelId="{39E4F5E0-FB52-4226-A973-CC04FD8D68C6}" type="pres">
      <dgm:prSet presAssocID="{796347B1-3CC2-4903-AB3F-D756B18FC7D2}" presName="vertTwo" presStyleCnt="0"/>
      <dgm:spPr/>
    </dgm:pt>
    <dgm:pt modelId="{7ED39A32-2790-4576-8D93-9922090662F0}" type="pres">
      <dgm:prSet presAssocID="{796347B1-3CC2-4903-AB3F-D756B18FC7D2}" presName="txTwo" presStyleLbl="node2" presStyleIdx="0" presStyleCnt="2" custScaleX="15384">
        <dgm:presLayoutVars>
          <dgm:chPref val="3"/>
        </dgm:presLayoutVars>
      </dgm:prSet>
      <dgm:spPr/>
      <dgm:t>
        <a:bodyPr/>
        <a:lstStyle/>
        <a:p>
          <a:endParaRPr lang="en-US"/>
        </a:p>
      </dgm:t>
    </dgm:pt>
    <dgm:pt modelId="{4BAEACE0-04A7-4E28-B4DB-9721C359AE46}" type="pres">
      <dgm:prSet presAssocID="{796347B1-3CC2-4903-AB3F-D756B18FC7D2}" presName="parTransTwo" presStyleCnt="0"/>
      <dgm:spPr/>
    </dgm:pt>
    <dgm:pt modelId="{2158A3B9-7E08-4405-87C4-5545B539BAF4}" type="pres">
      <dgm:prSet presAssocID="{796347B1-3CC2-4903-AB3F-D756B18FC7D2}" presName="horzTwo" presStyleCnt="0"/>
      <dgm:spPr/>
    </dgm:pt>
    <dgm:pt modelId="{4F994E42-5407-4E28-949F-DBAC5EAC9F58}" type="pres">
      <dgm:prSet presAssocID="{914B6FE7-0670-4840-A0B5-F5ECCAE1A99D}" presName="vertThree" presStyleCnt="0"/>
      <dgm:spPr/>
    </dgm:pt>
    <dgm:pt modelId="{F5364B62-D7C8-4BCE-A6F4-0D40F9B0EB7F}" type="pres">
      <dgm:prSet presAssocID="{914B6FE7-0670-4840-A0B5-F5ECCAE1A99D}" presName="txThree" presStyleLbl="node3" presStyleIdx="0" presStyleCnt="2" custScaleX="15384">
        <dgm:presLayoutVars>
          <dgm:chPref val="3"/>
        </dgm:presLayoutVars>
      </dgm:prSet>
      <dgm:spPr/>
      <dgm:t>
        <a:bodyPr/>
        <a:lstStyle/>
        <a:p>
          <a:endParaRPr lang="en-US"/>
        </a:p>
      </dgm:t>
    </dgm:pt>
    <dgm:pt modelId="{084C24FE-B1F2-491B-91C0-FB8DD3B53877}" type="pres">
      <dgm:prSet presAssocID="{914B6FE7-0670-4840-A0B5-F5ECCAE1A99D}" presName="parTransThree" presStyleCnt="0"/>
      <dgm:spPr/>
    </dgm:pt>
    <dgm:pt modelId="{F9774E89-942E-4408-A06F-12F5D95A5D44}" type="pres">
      <dgm:prSet presAssocID="{914B6FE7-0670-4840-A0B5-F5ECCAE1A99D}" presName="horzThree" presStyleCnt="0"/>
      <dgm:spPr/>
    </dgm:pt>
    <dgm:pt modelId="{138E221F-8DCF-4551-A0F2-EFF7575F4394}" type="pres">
      <dgm:prSet presAssocID="{C726A8C9-3B55-4A2B-B93D-1E4B71B0161E}" presName="vertFour" presStyleCnt="0">
        <dgm:presLayoutVars>
          <dgm:chPref val="3"/>
        </dgm:presLayoutVars>
      </dgm:prSet>
      <dgm:spPr/>
    </dgm:pt>
    <dgm:pt modelId="{BDF0EDBE-A922-453A-8C64-01E1A9C03B85}" type="pres">
      <dgm:prSet presAssocID="{C726A8C9-3B55-4A2B-B93D-1E4B71B0161E}" presName="txFour" presStyleLbl="node4" presStyleIdx="0" presStyleCnt="4" custScaleX="15384">
        <dgm:presLayoutVars>
          <dgm:chPref val="3"/>
        </dgm:presLayoutVars>
      </dgm:prSet>
      <dgm:spPr/>
      <dgm:t>
        <a:bodyPr/>
        <a:lstStyle/>
        <a:p>
          <a:endParaRPr lang="en-US"/>
        </a:p>
      </dgm:t>
    </dgm:pt>
    <dgm:pt modelId="{DD922C28-BA3A-4D0A-9930-65209EB58908}" type="pres">
      <dgm:prSet presAssocID="{C726A8C9-3B55-4A2B-B93D-1E4B71B0161E}" presName="parTransFour" presStyleCnt="0"/>
      <dgm:spPr/>
    </dgm:pt>
    <dgm:pt modelId="{862CA4CE-3FCD-4C04-9AA0-2C90FA97B3EE}" type="pres">
      <dgm:prSet presAssocID="{C726A8C9-3B55-4A2B-B93D-1E4B71B0161E}" presName="horzFour" presStyleCnt="0"/>
      <dgm:spPr/>
    </dgm:pt>
    <dgm:pt modelId="{8F91BD56-54BD-4B27-8FB9-CF83B16B32A9}" type="pres">
      <dgm:prSet presAssocID="{356FA4E1-D46A-4617-93C3-B0A3274F983C}" presName="vertFour" presStyleCnt="0">
        <dgm:presLayoutVars>
          <dgm:chPref val="3"/>
        </dgm:presLayoutVars>
      </dgm:prSet>
      <dgm:spPr/>
    </dgm:pt>
    <dgm:pt modelId="{25EBB749-8149-48D7-92F9-DD278D47A5CF}" type="pres">
      <dgm:prSet presAssocID="{356FA4E1-D46A-4617-93C3-B0A3274F983C}" presName="txFour" presStyleLbl="node4" presStyleIdx="1" presStyleCnt="4" custScaleX="15384">
        <dgm:presLayoutVars>
          <dgm:chPref val="3"/>
        </dgm:presLayoutVars>
      </dgm:prSet>
      <dgm:spPr/>
      <dgm:t>
        <a:bodyPr/>
        <a:lstStyle/>
        <a:p>
          <a:endParaRPr lang="en-US"/>
        </a:p>
      </dgm:t>
    </dgm:pt>
    <dgm:pt modelId="{F4275010-4BB5-4116-954A-A6B96744D852}" type="pres">
      <dgm:prSet presAssocID="{356FA4E1-D46A-4617-93C3-B0A3274F983C}" presName="horzFour" presStyleCnt="0"/>
      <dgm:spPr/>
    </dgm:pt>
    <dgm:pt modelId="{628BBEC7-889B-4BF1-A1E6-EF8C9BEECC62}" type="pres">
      <dgm:prSet presAssocID="{39129AC5-4348-4440-9923-05F9B9F06CB5}" presName="sibSpaceOne" presStyleCnt="0"/>
      <dgm:spPr/>
    </dgm:pt>
    <dgm:pt modelId="{A067A26B-F373-4A4B-BEDE-A23D69019E2A}" type="pres">
      <dgm:prSet presAssocID="{9249ABE5-A2C3-44A6-89DF-7BC689D73F1E}" presName="vertOne" presStyleCnt="0"/>
      <dgm:spPr/>
    </dgm:pt>
    <dgm:pt modelId="{A4EC6DA3-F9A7-4E30-A415-DF9CB909171C}" type="pres">
      <dgm:prSet presAssocID="{9249ABE5-A2C3-44A6-89DF-7BC689D73F1E}" presName="txOne" presStyleLbl="node0" presStyleIdx="1" presStyleCnt="2" custLinFactNeighborX="-15357">
        <dgm:presLayoutVars>
          <dgm:chPref val="3"/>
        </dgm:presLayoutVars>
      </dgm:prSet>
      <dgm:spPr/>
      <dgm:t>
        <a:bodyPr/>
        <a:lstStyle/>
        <a:p>
          <a:endParaRPr lang="en-US"/>
        </a:p>
      </dgm:t>
    </dgm:pt>
    <dgm:pt modelId="{B42B0881-926A-482F-9739-766E9199C62C}" type="pres">
      <dgm:prSet presAssocID="{9249ABE5-A2C3-44A6-89DF-7BC689D73F1E}" presName="parTransOne" presStyleCnt="0"/>
      <dgm:spPr/>
    </dgm:pt>
    <dgm:pt modelId="{E98A01C8-36C9-4C40-816A-07FB068BF9C1}" type="pres">
      <dgm:prSet presAssocID="{9249ABE5-A2C3-44A6-89DF-7BC689D73F1E}" presName="horzOne" presStyleCnt="0"/>
      <dgm:spPr/>
    </dgm:pt>
    <dgm:pt modelId="{6FCE06CB-B80B-4F3A-B448-90B65CF300FE}" type="pres">
      <dgm:prSet presAssocID="{52898368-B8D3-4803-BB1C-46A8E232F6CE}" presName="vertTwo" presStyleCnt="0"/>
      <dgm:spPr/>
    </dgm:pt>
    <dgm:pt modelId="{DBB6A33A-8008-4FB7-A927-C339DFEF67AB}" type="pres">
      <dgm:prSet presAssocID="{52898368-B8D3-4803-BB1C-46A8E232F6CE}" presName="txTwo" presStyleLbl="node2" presStyleIdx="1" presStyleCnt="2" custLinFactNeighborX="-15357">
        <dgm:presLayoutVars>
          <dgm:chPref val="3"/>
        </dgm:presLayoutVars>
      </dgm:prSet>
      <dgm:spPr/>
      <dgm:t>
        <a:bodyPr/>
        <a:lstStyle/>
        <a:p>
          <a:endParaRPr lang="en-US"/>
        </a:p>
      </dgm:t>
    </dgm:pt>
    <dgm:pt modelId="{A52A9704-985A-45B4-8BD0-32237B7374A5}" type="pres">
      <dgm:prSet presAssocID="{52898368-B8D3-4803-BB1C-46A8E232F6CE}" presName="parTransTwo" presStyleCnt="0"/>
      <dgm:spPr/>
    </dgm:pt>
    <dgm:pt modelId="{7A52C898-13B1-4906-9057-0C4268AB2989}" type="pres">
      <dgm:prSet presAssocID="{52898368-B8D3-4803-BB1C-46A8E232F6CE}" presName="horzTwo" presStyleCnt="0"/>
      <dgm:spPr/>
    </dgm:pt>
    <dgm:pt modelId="{25429638-7B0F-4CB8-93F1-C6CAF9146EDA}" type="pres">
      <dgm:prSet presAssocID="{A7790C78-E2A0-4746-96DF-EFBA6B81B16B}" presName="vertThree" presStyleCnt="0"/>
      <dgm:spPr/>
    </dgm:pt>
    <dgm:pt modelId="{BB51B39D-1CCA-43E7-9D48-9A94D08DBBCE}" type="pres">
      <dgm:prSet presAssocID="{A7790C78-E2A0-4746-96DF-EFBA6B81B16B}" presName="txThree" presStyleLbl="node3" presStyleIdx="1" presStyleCnt="2" custLinFactNeighborX="-15357">
        <dgm:presLayoutVars>
          <dgm:chPref val="3"/>
        </dgm:presLayoutVars>
      </dgm:prSet>
      <dgm:spPr/>
      <dgm:t>
        <a:bodyPr/>
        <a:lstStyle/>
        <a:p>
          <a:endParaRPr lang="en-US"/>
        </a:p>
      </dgm:t>
    </dgm:pt>
    <dgm:pt modelId="{1B619CCE-67EE-463F-A2FB-0951D9CEA4BE}" type="pres">
      <dgm:prSet presAssocID="{A7790C78-E2A0-4746-96DF-EFBA6B81B16B}" presName="parTransThree" presStyleCnt="0"/>
      <dgm:spPr/>
    </dgm:pt>
    <dgm:pt modelId="{BB423FE2-6A29-4E87-A5B1-C7F8AC43D9A3}" type="pres">
      <dgm:prSet presAssocID="{A7790C78-E2A0-4746-96DF-EFBA6B81B16B}" presName="horzThree" presStyleCnt="0"/>
      <dgm:spPr/>
    </dgm:pt>
    <dgm:pt modelId="{1B660DED-8373-4A36-A70A-E34A6DF41272}" type="pres">
      <dgm:prSet presAssocID="{DC52F56A-AE7F-4F66-95E4-449487C9675F}" presName="vertFour" presStyleCnt="0">
        <dgm:presLayoutVars>
          <dgm:chPref val="3"/>
        </dgm:presLayoutVars>
      </dgm:prSet>
      <dgm:spPr/>
    </dgm:pt>
    <dgm:pt modelId="{930007DC-ECBA-4F89-90D7-E998D6C5B68B}" type="pres">
      <dgm:prSet presAssocID="{DC52F56A-AE7F-4F66-95E4-449487C9675F}" presName="txFour" presStyleLbl="node4" presStyleIdx="2" presStyleCnt="4" custLinFactNeighborX="-15357">
        <dgm:presLayoutVars>
          <dgm:chPref val="3"/>
        </dgm:presLayoutVars>
      </dgm:prSet>
      <dgm:spPr/>
      <dgm:t>
        <a:bodyPr/>
        <a:lstStyle/>
        <a:p>
          <a:endParaRPr lang="en-US"/>
        </a:p>
      </dgm:t>
    </dgm:pt>
    <dgm:pt modelId="{75CBDC1B-8D86-4B39-9689-375F25FE4786}" type="pres">
      <dgm:prSet presAssocID="{DC52F56A-AE7F-4F66-95E4-449487C9675F}" presName="parTransFour" presStyleCnt="0"/>
      <dgm:spPr/>
    </dgm:pt>
    <dgm:pt modelId="{C39E83B3-E828-4159-AE11-41B272643053}" type="pres">
      <dgm:prSet presAssocID="{DC52F56A-AE7F-4F66-95E4-449487C9675F}" presName="horzFour" presStyleCnt="0"/>
      <dgm:spPr/>
    </dgm:pt>
    <dgm:pt modelId="{2B488091-0F3B-4B41-97C4-7B7780E6A22E}" type="pres">
      <dgm:prSet presAssocID="{9A240B1F-D5BA-48CF-847B-380BE8680BC3}" presName="vertFour" presStyleCnt="0">
        <dgm:presLayoutVars>
          <dgm:chPref val="3"/>
        </dgm:presLayoutVars>
      </dgm:prSet>
      <dgm:spPr/>
    </dgm:pt>
    <dgm:pt modelId="{700D7583-2D65-4ACE-AF0B-E144ACA1154D}" type="pres">
      <dgm:prSet presAssocID="{9A240B1F-D5BA-48CF-847B-380BE8680BC3}" presName="txFour" presStyleLbl="node4" presStyleIdx="3" presStyleCnt="4" custLinFactNeighborX="-15357">
        <dgm:presLayoutVars>
          <dgm:chPref val="3"/>
        </dgm:presLayoutVars>
      </dgm:prSet>
      <dgm:spPr/>
      <dgm:t>
        <a:bodyPr/>
        <a:lstStyle/>
        <a:p>
          <a:endParaRPr lang="en-US"/>
        </a:p>
      </dgm:t>
    </dgm:pt>
    <dgm:pt modelId="{56904E09-39D9-4698-9B75-2F36EAA0EA12}" type="pres">
      <dgm:prSet presAssocID="{9A240B1F-D5BA-48CF-847B-380BE8680BC3}" presName="horzFour" presStyleCnt="0"/>
      <dgm:spPr/>
    </dgm:pt>
  </dgm:ptLst>
  <dgm:cxnLst>
    <dgm:cxn modelId="{449F3055-59B1-42DD-84DC-CEE1C2E2FD6D}" type="presOf" srcId="{356FA4E1-D46A-4617-93C3-B0A3274F983C}" destId="{25EBB749-8149-48D7-92F9-DD278D47A5CF}" srcOrd="0" destOrd="0" presId="urn:microsoft.com/office/officeart/2005/8/layout/hierarchy4"/>
    <dgm:cxn modelId="{FB49375F-C787-464F-AB7E-7A766C0A7F8D}" srcId="{DC52F56A-AE7F-4F66-95E4-449487C9675F}" destId="{9A240B1F-D5BA-48CF-847B-380BE8680BC3}" srcOrd="0" destOrd="0" parTransId="{B12E1918-F45E-4029-8F2E-5731548AC73A}" sibTransId="{3EE3C534-FA28-4C1B-A65A-C5AF965A7B4F}"/>
    <dgm:cxn modelId="{57250873-CE07-44E7-886E-9AC50F1E99F9}" type="presOf" srcId="{796347B1-3CC2-4903-AB3F-D756B18FC7D2}" destId="{7ED39A32-2790-4576-8D93-9922090662F0}" srcOrd="0" destOrd="0" presId="urn:microsoft.com/office/officeart/2005/8/layout/hierarchy4"/>
    <dgm:cxn modelId="{77BEE26A-E2D1-4DC8-87E1-988825B9E826}" srcId="{796347B1-3CC2-4903-AB3F-D756B18FC7D2}" destId="{914B6FE7-0670-4840-A0B5-F5ECCAE1A99D}" srcOrd="0" destOrd="0" parTransId="{549C3781-2D7D-49F7-A31B-EA33D4EB06E9}" sibTransId="{8BAA2980-5077-4A2B-A3ED-0CCA7DF42408}"/>
    <dgm:cxn modelId="{51854ACA-385B-4B05-869D-5BB7C034A6DC}" type="presOf" srcId="{DC52F56A-AE7F-4F66-95E4-449487C9675F}" destId="{930007DC-ECBA-4F89-90D7-E998D6C5B68B}" srcOrd="0" destOrd="0" presId="urn:microsoft.com/office/officeart/2005/8/layout/hierarchy4"/>
    <dgm:cxn modelId="{876C84BF-F2A4-4508-B14D-0ED050954481}" srcId="{A7790C78-E2A0-4746-96DF-EFBA6B81B16B}" destId="{DC52F56A-AE7F-4F66-95E4-449487C9675F}" srcOrd="0" destOrd="0" parTransId="{00A8D0CF-FFAD-46C0-A3E3-A83C79D5F6F7}" sibTransId="{8D845285-E157-4FA0-A7F5-A4424257E08E}"/>
    <dgm:cxn modelId="{A40E71DF-7E43-41DB-8EE3-D753168496AD}" srcId="{52898368-B8D3-4803-BB1C-46A8E232F6CE}" destId="{A7790C78-E2A0-4746-96DF-EFBA6B81B16B}" srcOrd="0" destOrd="0" parTransId="{6CDF3218-86E5-4751-9694-85D9F71D9489}" sibTransId="{B40FB0D3-EDD8-450D-8BD2-0475422D81A5}"/>
    <dgm:cxn modelId="{6462D216-82FC-4DAF-B5B4-014F89614CBC}" type="presOf" srcId="{9A240B1F-D5BA-48CF-847B-380BE8680BC3}" destId="{700D7583-2D65-4ACE-AF0B-E144ACA1154D}" srcOrd="0" destOrd="0" presId="urn:microsoft.com/office/officeart/2005/8/layout/hierarchy4"/>
    <dgm:cxn modelId="{2E3217BE-FB65-4194-94C1-772A147F2CA5}" srcId="{9249ABE5-A2C3-44A6-89DF-7BC689D73F1E}" destId="{52898368-B8D3-4803-BB1C-46A8E232F6CE}" srcOrd="0" destOrd="0" parTransId="{EEBA1931-CE3F-4D8A-BE45-37B2B9121F51}" sibTransId="{3186D052-FB4E-463A-8DA7-74F9D07E8766}"/>
    <dgm:cxn modelId="{7526B414-E217-442E-9281-37C120CE670D}" srcId="{41F738B8-AFC5-4837-B3D7-5027D28B558C}" destId="{23006A9C-2B44-47C6-B867-3CB09ED66984}" srcOrd="0" destOrd="0" parTransId="{52F7BFE1-0E30-4EC2-BBF6-CCEC45127871}" sibTransId="{39129AC5-4348-4440-9923-05F9B9F06CB5}"/>
    <dgm:cxn modelId="{B84DE0C3-D9C2-4412-88EE-DA9A79B4AA0E}" type="presOf" srcId="{A7790C78-E2A0-4746-96DF-EFBA6B81B16B}" destId="{BB51B39D-1CCA-43E7-9D48-9A94D08DBBCE}" srcOrd="0" destOrd="0" presId="urn:microsoft.com/office/officeart/2005/8/layout/hierarchy4"/>
    <dgm:cxn modelId="{4150061B-4C2C-4C1C-92CB-28E229005002}" type="presOf" srcId="{41F738B8-AFC5-4837-B3D7-5027D28B558C}" destId="{70098182-E388-4D6C-AE9E-0F4900A074D2}" srcOrd="0" destOrd="0" presId="urn:microsoft.com/office/officeart/2005/8/layout/hierarchy4"/>
    <dgm:cxn modelId="{7179AF6A-AC5D-4FBC-B0ED-F5EE33642AAA}" type="presOf" srcId="{C726A8C9-3B55-4A2B-B93D-1E4B71B0161E}" destId="{BDF0EDBE-A922-453A-8C64-01E1A9C03B85}" srcOrd="0" destOrd="0" presId="urn:microsoft.com/office/officeart/2005/8/layout/hierarchy4"/>
    <dgm:cxn modelId="{7FA569E8-D109-4749-9DEA-FA36C9AFB871}" type="presOf" srcId="{914B6FE7-0670-4840-A0B5-F5ECCAE1A99D}" destId="{F5364B62-D7C8-4BCE-A6F4-0D40F9B0EB7F}" srcOrd="0" destOrd="0" presId="urn:microsoft.com/office/officeart/2005/8/layout/hierarchy4"/>
    <dgm:cxn modelId="{2B95FD43-9D75-4F68-B3E4-639D3020C7D0}" srcId="{C726A8C9-3B55-4A2B-B93D-1E4B71B0161E}" destId="{356FA4E1-D46A-4617-93C3-B0A3274F983C}" srcOrd="0" destOrd="0" parTransId="{C873FEF4-E162-4433-B0D5-8E8A49C9B49C}" sibTransId="{DB25BD04-81C6-48BA-9174-D0226906B68F}"/>
    <dgm:cxn modelId="{DC43972C-BE7A-45F1-A2A5-9BDE34CEF149}" srcId="{914B6FE7-0670-4840-A0B5-F5ECCAE1A99D}" destId="{C726A8C9-3B55-4A2B-B93D-1E4B71B0161E}" srcOrd="0" destOrd="0" parTransId="{DF395287-77C8-4C7E-AD93-ACC92F43BD0A}" sibTransId="{D151E301-3158-436A-9EFD-1618DDDA8884}"/>
    <dgm:cxn modelId="{4C334D68-FB1E-41BB-930F-82D46A62644F}" srcId="{23006A9C-2B44-47C6-B867-3CB09ED66984}" destId="{796347B1-3CC2-4903-AB3F-D756B18FC7D2}" srcOrd="0" destOrd="0" parTransId="{C6C61104-104E-43FF-91A0-F2559C984681}" sibTransId="{4CE63E50-F9BB-467E-88D5-05882E92206C}"/>
    <dgm:cxn modelId="{BD91C532-5B8C-4F27-AF70-F7E16710DA1A}" type="presOf" srcId="{23006A9C-2B44-47C6-B867-3CB09ED66984}" destId="{653DCE73-A5F2-406F-A684-50602413EE89}" srcOrd="0" destOrd="0" presId="urn:microsoft.com/office/officeart/2005/8/layout/hierarchy4"/>
    <dgm:cxn modelId="{B2AEC01E-4C3A-4505-A382-877475E92771}" type="presOf" srcId="{52898368-B8D3-4803-BB1C-46A8E232F6CE}" destId="{DBB6A33A-8008-4FB7-A927-C339DFEF67AB}" srcOrd="0" destOrd="0" presId="urn:microsoft.com/office/officeart/2005/8/layout/hierarchy4"/>
    <dgm:cxn modelId="{5C3D7D50-FF75-4EEA-A8D5-996DF3E77FA9}" type="presOf" srcId="{9249ABE5-A2C3-44A6-89DF-7BC689D73F1E}" destId="{A4EC6DA3-F9A7-4E30-A415-DF9CB909171C}" srcOrd="0" destOrd="0" presId="urn:microsoft.com/office/officeart/2005/8/layout/hierarchy4"/>
    <dgm:cxn modelId="{8EE551D8-9407-4A3A-9778-335170773D64}" srcId="{41F738B8-AFC5-4837-B3D7-5027D28B558C}" destId="{9249ABE5-A2C3-44A6-89DF-7BC689D73F1E}" srcOrd="1" destOrd="0" parTransId="{D66F9161-88E8-4176-88F9-28D9D0E5560F}" sibTransId="{C172EE55-4847-4C14-9658-7D779F90BB19}"/>
    <dgm:cxn modelId="{E7181B31-7238-4ACC-9BB1-D482687B2C01}" type="presParOf" srcId="{70098182-E388-4D6C-AE9E-0F4900A074D2}" destId="{A2C6D0D0-9CCC-4672-BD71-95A9613F7D28}" srcOrd="0" destOrd="0" presId="urn:microsoft.com/office/officeart/2005/8/layout/hierarchy4"/>
    <dgm:cxn modelId="{0CE45CB7-CE61-4344-BB6E-F32F553CC285}" type="presParOf" srcId="{A2C6D0D0-9CCC-4672-BD71-95A9613F7D28}" destId="{653DCE73-A5F2-406F-A684-50602413EE89}" srcOrd="0" destOrd="0" presId="urn:microsoft.com/office/officeart/2005/8/layout/hierarchy4"/>
    <dgm:cxn modelId="{38DC7D36-A712-40DC-8708-88311A6541B9}" type="presParOf" srcId="{A2C6D0D0-9CCC-4672-BD71-95A9613F7D28}" destId="{BC87D69B-64F4-4517-84C4-8700BB5A1CDC}" srcOrd="1" destOrd="0" presId="urn:microsoft.com/office/officeart/2005/8/layout/hierarchy4"/>
    <dgm:cxn modelId="{26056A05-1740-484A-B3AC-78093D3FC935}" type="presParOf" srcId="{A2C6D0D0-9CCC-4672-BD71-95A9613F7D28}" destId="{C9F5A05D-2A56-4091-B487-FDB99E5081C6}" srcOrd="2" destOrd="0" presId="urn:microsoft.com/office/officeart/2005/8/layout/hierarchy4"/>
    <dgm:cxn modelId="{B7FDA89B-99D8-4A0B-B7F9-207ED6781195}" type="presParOf" srcId="{C9F5A05D-2A56-4091-B487-FDB99E5081C6}" destId="{39E4F5E0-FB52-4226-A973-CC04FD8D68C6}" srcOrd="0" destOrd="0" presId="urn:microsoft.com/office/officeart/2005/8/layout/hierarchy4"/>
    <dgm:cxn modelId="{B5E707D3-6C99-4870-9BB2-0058DFD1486A}" type="presParOf" srcId="{39E4F5E0-FB52-4226-A973-CC04FD8D68C6}" destId="{7ED39A32-2790-4576-8D93-9922090662F0}" srcOrd="0" destOrd="0" presId="urn:microsoft.com/office/officeart/2005/8/layout/hierarchy4"/>
    <dgm:cxn modelId="{63671319-5203-461A-A938-493DEFC09B8C}" type="presParOf" srcId="{39E4F5E0-FB52-4226-A973-CC04FD8D68C6}" destId="{4BAEACE0-04A7-4E28-B4DB-9721C359AE46}" srcOrd="1" destOrd="0" presId="urn:microsoft.com/office/officeart/2005/8/layout/hierarchy4"/>
    <dgm:cxn modelId="{2A267FC4-FBED-4CB4-8ABF-CB7D2B26C6F2}" type="presParOf" srcId="{39E4F5E0-FB52-4226-A973-CC04FD8D68C6}" destId="{2158A3B9-7E08-4405-87C4-5545B539BAF4}" srcOrd="2" destOrd="0" presId="urn:microsoft.com/office/officeart/2005/8/layout/hierarchy4"/>
    <dgm:cxn modelId="{0A5AF4BB-C1F1-4F11-9929-F46D339EB177}" type="presParOf" srcId="{2158A3B9-7E08-4405-87C4-5545B539BAF4}" destId="{4F994E42-5407-4E28-949F-DBAC5EAC9F58}" srcOrd="0" destOrd="0" presId="urn:microsoft.com/office/officeart/2005/8/layout/hierarchy4"/>
    <dgm:cxn modelId="{723F85E0-25C1-4EB8-A3B8-471C88C260B4}" type="presParOf" srcId="{4F994E42-5407-4E28-949F-DBAC5EAC9F58}" destId="{F5364B62-D7C8-4BCE-A6F4-0D40F9B0EB7F}" srcOrd="0" destOrd="0" presId="urn:microsoft.com/office/officeart/2005/8/layout/hierarchy4"/>
    <dgm:cxn modelId="{0739786B-D4E1-427D-AB73-95084007EE86}" type="presParOf" srcId="{4F994E42-5407-4E28-949F-DBAC5EAC9F58}" destId="{084C24FE-B1F2-491B-91C0-FB8DD3B53877}" srcOrd="1" destOrd="0" presId="urn:microsoft.com/office/officeart/2005/8/layout/hierarchy4"/>
    <dgm:cxn modelId="{6DFC1229-7F6E-4A16-9318-E4999E04331F}" type="presParOf" srcId="{4F994E42-5407-4E28-949F-DBAC5EAC9F58}" destId="{F9774E89-942E-4408-A06F-12F5D95A5D44}" srcOrd="2" destOrd="0" presId="urn:microsoft.com/office/officeart/2005/8/layout/hierarchy4"/>
    <dgm:cxn modelId="{E926A9E8-907E-48A9-8500-E50FE0A4BE34}" type="presParOf" srcId="{F9774E89-942E-4408-A06F-12F5D95A5D44}" destId="{138E221F-8DCF-4551-A0F2-EFF7575F4394}" srcOrd="0" destOrd="0" presId="urn:microsoft.com/office/officeart/2005/8/layout/hierarchy4"/>
    <dgm:cxn modelId="{815A447C-EE44-482A-984F-682D2B1CC922}" type="presParOf" srcId="{138E221F-8DCF-4551-A0F2-EFF7575F4394}" destId="{BDF0EDBE-A922-453A-8C64-01E1A9C03B85}" srcOrd="0" destOrd="0" presId="urn:microsoft.com/office/officeart/2005/8/layout/hierarchy4"/>
    <dgm:cxn modelId="{0DCEFA5F-58A3-41C6-BD12-556565B1A3CD}" type="presParOf" srcId="{138E221F-8DCF-4551-A0F2-EFF7575F4394}" destId="{DD922C28-BA3A-4D0A-9930-65209EB58908}" srcOrd="1" destOrd="0" presId="urn:microsoft.com/office/officeart/2005/8/layout/hierarchy4"/>
    <dgm:cxn modelId="{A0D36D8D-D96C-45C4-A2BF-AAF6487AE9C2}" type="presParOf" srcId="{138E221F-8DCF-4551-A0F2-EFF7575F4394}" destId="{862CA4CE-3FCD-4C04-9AA0-2C90FA97B3EE}" srcOrd="2" destOrd="0" presId="urn:microsoft.com/office/officeart/2005/8/layout/hierarchy4"/>
    <dgm:cxn modelId="{05063C3F-5429-4B7E-B3BD-61D91AAA77F6}" type="presParOf" srcId="{862CA4CE-3FCD-4C04-9AA0-2C90FA97B3EE}" destId="{8F91BD56-54BD-4B27-8FB9-CF83B16B32A9}" srcOrd="0" destOrd="0" presId="urn:microsoft.com/office/officeart/2005/8/layout/hierarchy4"/>
    <dgm:cxn modelId="{63563544-89BF-4883-913E-DCDD1DFD8D76}" type="presParOf" srcId="{8F91BD56-54BD-4B27-8FB9-CF83B16B32A9}" destId="{25EBB749-8149-48D7-92F9-DD278D47A5CF}" srcOrd="0" destOrd="0" presId="urn:microsoft.com/office/officeart/2005/8/layout/hierarchy4"/>
    <dgm:cxn modelId="{7A651AF1-88EE-4FA8-A951-C887DC187E46}" type="presParOf" srcId="{8F91BD56-54BD-4B27-8FB9-CF83B16B32A9}" destId="{F4275010-4BB5-4116-954A-A6B96744D852}" srcOrd="1" destOrd="0" presId="urn:microsoft.com/office/officeart/2005/8/layout/hierarchy4"/>
    <dgm:cxn modelId="{94EFB1FF-B20C-4810-BC9D-13C8E02D92C4}" type="presParOf" srcId="{70098182-E388-4D6C-AE9E-0F4900A074D2}" destId="{628BBEC7-889B-4BF1-A1E6-EF8C9BEECC62}" srcOrd="1" destOrd="0" presId="urn:microsoft.com/office/officeart/2005/8/layout/hierarchy4"/>
    <dgm:cxn modelId="{78DC3B94-6D0B-410E-9B32-C59D153B76BC}" type="presParOf" srcId="{70098182-E388-4D6C-AE9E-0F4900A074D2}" destId="{A067A26B-F373-4A4B-BEDE-A23D69019E2A}" srcOrd="2" destOrd="0" presId="urn:microsoft.com/office/officeart/2005/8/layout/hierarchy4"/>
    <dgm:cxn modelId="{5F0B2CF8-1ECA-4F0F-9C76-5623CA2EDE08}" type="presParOf" srcId="{A067A26B-F373-4A4B-BEDE-A23D69019E2A}" destId="{A4EC6DA3-F9A7-4E30-A415-DF9CB909171C}" srcOrd="0" destOrd="0" presId="urn:microsoft.com/office/officeart/2005/8/layout/hierarchy4"/>
    <dgm:cxn modelId="{05ED7600-80A3-4E52-ADCF-BF4F7BF928A0}" type="presParOf" srcId="{A067A26B-F373-4A4B-BEDE-A23D69019E2A}" destId="{B42B0881-926A-482F-9739-766E9199C62C}" srcOrd="1" destOrd="0" presId="urn:microsoft.com/office/officeart/2005/8/layout/hierarchy4"/>
    <dgm:cxn modelId="{31CCF92C-F560-45FE-BC2F-16E533DB4BA7}" type="presParOf" srcId="{A067A26B-F373-4A4B-BEDE-A23D69019E2A}" destId="{E98A01C8-36C9-4C40-816A-07FB068BF9C1}" srcOrd="2" destOrd="0" presId="urn:microsoft.com/office/officeart/2005/8/layout/hierarchy4"/>
    <dgm:cxn modelId="{5E95AD8B-690D-41B0-916E-C59564104949}" type="presParOf" srcId="{E98A01C8-36C9-4C40-816A-07FB068BF9C1}" destId="{6FCE06CB-B80B-4F3A-B448-90B65CF300FE}" srcOrd="0" destOrd="0" presId="urn:microsoft.com/office/officeart/2005/8/layout/hierarchy4"/>
    <dgm:cxn modelId="{BE38606B-CC64-4015-86FE-43709B1CCA64}" type="presParOf" srcId="{6FCE06CB-B80B-4F3A-B448-90B65CF300FE}" destId="{DBB6A33A-8008-4FB7-A927-C339DFEF67AB}" srcOrd="0" destOrd="0" presId="urn:microsoft.com/office/officeart/2005/8/layout/hierarchy4"/>
    <dgm:cxn modelId="{08C7BB10-47D1-4FCB-AB43-96E4F3A924DA}" type="presParOf" srcId="{6FCE06CB-B80B-4F3A-B448-90B65CF300FE}" destId="{A52A9704-985A-45B4-8BD0-32237B7374A5}" srcOrd="1" destOrd="0" presId="urn:microsoft.com/office/officeart/2005/8/layout/hierarchy4"/>
    <dgm:cxn modelId="{4E1632E2-9673-431C-A50D-00C847902F88}" type="presParOf" srcId="{6FCE06CB-B80B-4F3A-B448-90B65CF300FE}" destId="{7A52C898-13B1-4906-9057-0C4268AB2989}" srcOrd="2" destOrd="0" presId="urn:microsoft.com/office/officeart/2005/8/layout/hierarchy4"/>
    <dgm:cxn modelId="{ED8A4B4A-E929-4DB6-B460-2F5C410723E9}" type="presParOf" srcId="{7A52C898-13B1-4906-9057-0C4268AB2989}" destId="{25429638-7B0F-4CB8-93F1-C6CAF9146EDA}" srcOrd="0" destOrd="0" presId="urn:microsoft.com/office/officeart/2005/8/layout/hierarchy4"/>
    <dgm:cxn modelId="{218C9D28-05A7-4EF6-8C78-02E5A83B2976}" type="presParOf" srcId="{25429638-7B0F-4CB8-93F1-C6CAF9146EDA}" destId="{BB51B39D-1CCA-43E7-9D48-9A94D08DBBCE}" srcOrd="0" destOrd="0" presId="urn:microsoft.com/office/officeart/2005/8/layout/hierarchy4"/>
    <dgm:cxn modelId="{D74E7B30-49FD-4968-AB17-FE7055330187}" type="presParOf" srcId="{25429638-7B0F-4CB8-93F1-C6CAF9146EDA}" destId="{1B619CCE-67EE-463F-A2FB-0951D9CEA4BE}" srcOrd="1" destOrd="0" presId="urn:microsoft.com/office/officeart/2005/8/layout/hierarchy4"/>
    <dgm:cxn modelId="{CA698255-AF21-43E6-AF59-BAE971F8A2C1}" type="presParOf" srcId="{25429638-7B0F-4CB8-93F1-C6CAF9146EDA}" destId="{BB423FE2-6A29-4E87-A5B1-C7F8AC43D9A3}" srcOrd="2" destOrd="0" presId="urn:microsoft.com/office/officeart/2005/8/layout/hierarchy4"/>
    <dgm:cxn modelId="{9EAB5EC8-273B-4AAC-9E2D-16FC1D36020D}" type="presParOf" srcId="{BB423FE2-6A29-4E87-A5B1-C7F8AC43D9A3}" destId="{1B660DED-8373-4A36-A70A-E34A6DF41272}" srcOrd="0" destOrd="0" presId="urn:microsoft.com/office/officeart/2005/8/layout/hierarchy4"/>
    <dgm:cxn modelId="{BCD9775F-A7CC-41DE-8730-1E1B30F8367C}" type="presParOf" srcId="{1B660DED-8373-4A36-A70A-E34A6DF41272}" destId="{930007DC-ECBA-4F89-90D7-E998D6C5B68B}" srcOrd="0" destOrd="0" presId="urn:microsoft.com/office/officeart/2005/8/layout/hierarchy4"/>
    <dgm:cxn modelId="{AC194F79-118B-45D3-9679-AFB5002AFDF1}" type="presParOf" srcId="{1B660DED-8373-4A36-A70A-E34A6DF41272}" destId="{75CBDC1B-8D86-4B39-9689-375F25FE4786}" srcOrd="1" destOrd="0" presId="urn:microsoft.com/office/officeart/2005/8/layout/hierarchy4"/>
    <dgm:cxn modelId="{37248B8C-2030-406F-B45C-DD95F264EA46}" type="presParOf" srcId="{1B660DED-8373-4A36-A70A-E34A6DF41272}" destId="{C39E83B3-E828-4159-AE11-41B272643053}" srcOrd="2" destOrd="0" presId="urn:microsoft.com/office/officeart/2005/8/layout/hierarchy4"/>
    <dgm:cxn modelId="{8A0710AF-BDF4-4930-8EAF-0C8B41FD872A}" type="presParOf" srcId="{C39E83B3-E828-4159-AE11-41B272643053}" destId="{2B488091-0F3B-4B41-97C4-7B7780E6A22E}" srcOrd="0" destOrd="0" presId="urn:microsoft.com/office/officeart/2005/8/layout/hierarchy4"/>
    <dgm:cxn modelId="{89E3BE43-1693-4105-93A2-FE54B17529DE}" type="presParOf" srcId="{2B488091-0F3B-4B41-97C4-7B7780E6A22E}" destId="{700D7583-2D65-4ACE-AF0B-E144ACA1154D}" srcOrd="0" destOrd="0" presId="urn:microsoft.com/office/officeart/2005/8/layout/hierarchy4"/>
    <dgm:cxn modelId="{4CFCA4C4-900A-452C-8C7A-87C90AC3805B}" type="presParOf" srcId="{2B488091-0F3B-4B41-97C4-7B7780E6A22E}" destId="{56904E09-39D9-4698-9B75-2F36EAA0EA12}"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41ED753-DE8C-457D-8530-3EFA3F145561}">
      <dsp:nvSpPr>
        <dsp:cNvPr id="0" name=""/>
        <dsp:cNvSpPr/>
      </dsp:nvSpPr>
      <dsp:spPr>
        <a:xfrm>
          <a:off x="0" y="655857"/>
          <a:ext cx="8953496" cy="103335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40C5CD63-1F87-481E-8C2F-10CA35E3E4A4}">
      <dsp:nvSpPr>
        <dsp:cNvPr id="0" name=""/>
        <dsp:cNvSpPr/>
      </dsp:nvSpPr>
      <dsp:spPr>
        <a:xfrm>
          <a:off x="271481" y="687033"/>
          <a:ext cx="1557506" cy="1163785"/>
        </a:xfrm>
        <a:prstGeom prst="roundRect">
          <a:avLst>
            <a:gd name="adj" fmla="val 10000"/>
          </a:avLst>
        </a:prstGeom>
        <a:blipFill rotWithShape="0">
          <a:blip xmlns:r="http://schemas.openxmlformats.org/officeDocument/2006/relationships" r:embed="rId1"/>
          <a:stretch>
            <a:fillRect/>
          </a:stretch>
        </a:blip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AAE7DE17-4041-4E67-80B4-F27253F02053}">
      <dsp:nvSpPr>
        <dsp:cNvPr id="0" name=""/>
        <dsp:cNvSpPr/>
      </dsp:nvSpPr>
      <dsp:spPr>
        <a:xfrm rot="10800000">
          <a:off x="271481" y="1993532"/>
          <a:ext cx="1557506" cy="248063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666750">
            <a:lnSpc>
              <a:spcPct val="90000"/>
            </a:lnSpc>
            <a:spcBef>
              <a:spcPct val="0"/>
            </a:spcBef>
            <a:spcAft>
              <a:spcPct val="35000"/>
            </a:spcAft>
          </a:pPr>
          <a:r>
            <a:rPr lang="en-US" sz="1500" b="1" kern="1200" dirty="0" smtClean="0">
              <a:solidFill>
                <a:schemeClr val="bg1">
                  <a:lumMod val="95000"/>
                </a:schemeClr>
              </a:solidFill>
            </a:rPr>
            <a:t>Transportation</a:t>
          </a:r>
          <a:r>
            <a:rPr lang="en-US" sz="1500" kern="1200" dirty="0" smtClean="0">
              <a:solidFill>
                <a:schemeClr val="bg1">
                  <a:lumMod val="95000"/>
                </a:schemeClr>
              </a:solidFill>
            </a:rPr>
            <a:t> </a:t>
          </a:r>
          <a:endParaRPr lang="en-US" sz="1500" kern="1200" dirty="0">
            <a:solidFill>
              <a:schemeClr val="bg1">
                <a:lumMod val="95000"/>
              </a:schemeClr>
            </a:solidFill>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ea typeface="ヒラギノ角ゴ Pro W3" charset="-128"/>
            </a:rPr>
            <a:t>Asset Tracking</a:t>
          </a:r>
          <a:endParaRPr lang="en-US" sz="1200" kern="1200" dirty="0">
            <a:solidFill>
              <a:schemeClr val="bg1">
                <a:lumMod val="95000"/>
              </a:schemeClr>
            </a:solidFill>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ea typeface="ヒラギノ角ゴ Pro W3" charset="-128"/>
            </a:rPr>
            <a:t>Fleet Management</a:t>
          </a:r>
          <a:endParaRPr lang="en-US" sz="1200" kern="1200" dirty="0">
            <a:solidFill>
              <a:schemeClr val="bg1">
                <a:lumMod val="95000"/>
              </a:schemeClr>
            </a:solidFill>
            <a:latin typeface="Calibri" pitchFamily="34" charset="0"/>
            <a:ea typeface="ヒラギノ角ゴ Pro W3" charset="-128"/>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ea typeface="ヒラギノ角ゴ Pro W3" charset="-128"/>
            </a:rPr>
            <a:t>Parking Meters/ Terminals</a:t>
          </a:r>
          <a:endParaRPr lang="en-US" sz="1200" kern="1200" spc="-40" dirty="0">
            <a:solidFill>
              <a:schemeClr val="bg1">
                <a:lumMod val="95000"/>
              </a:schemeClr>
            </a:solidFill>
            <a:latin typeface="Calibri" pitchFamily="34" charset="0"/>
            <a:ea typeface="ヒラギノ角ゴ Pro W3" charset="-128"/>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ea typeface="ヒラギノ角ゴ Pro W3" charset="-128"/>
            </a:rPr>
            <a:t>Driver behavior</a:t>
          </a:r>
          <a:endParaRPr lang="en-US" sz="1200" kern="1200" dirty="0">
            <a:solidFill>
              <a:schemeClr val="bg1">
                <a:lumMod val="95000"/>
              </a:schemeClr>
            </a:solidFill>
            <a:latin typeface="Calibri" pitchFamily="34" charset="0"/>
            <a:ea typeface="ヒラギノ角ゴ Pro W3" charset="-128"/>
          </a:endParaRPr>
        </a:p>
      </dsp:txBody>
      <dsp:txXfrm rot="10800000">
        <a:off x="271481" y="1993532"/>
        <a:ext cx="1557506" cy="2480637"/>
      </dsp:txXfrm>
    </dsp:sp>
    <dsp:sp modelId="{73452764-3507-4A1D-8FE2-4BE45AC7193E}">
      <dsp:nvSpPr>
        <dsp:cNvPr id="0" name=""/>
        <dsp:cNvSpPr/>
      </dsp:nvSpPr>
      <dsp:spPr>
        <a:xfrm>
          <a:off x="1984738" y="687033"/>
          <a:ext cx="1557506" cy="1163785"/>
        </a:xfrm>
        <a:prstGeom prst="roundRect">
          <a:avLst>
            <a:gd name="adj" fmla="val 10000"/>
          </a:avLst>
        </a:prstGeom>
        <a:blipFill rotWithShape="0">
          <a:blip xmlns:r="http://schemas.openxmlformats.org/officeDocument/2006/relationships" r:embed="rId2"/>
          <a:stretch>
            <a:fillRect/>
          </a:stretch>
        </a:blip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D92C34FB-804F-46DC-9D6B-E691B60CA178}">
      <dsp:nvSpPr>
        <dsp:cNvPr id="0" name=""/>
        <dsp:cNvSpPr/>
      </dsp:nvSpPr>
      <dsp:spPr>
        <a:xfrm rot="10800000">
          <a:off x="1984738" y="1993532"/>
          <a:ext cx="1557506" cy="248063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666750">
            <a:lnSpc>
              <a:spcPct val="90000"/>
            </a:lnSpc>
            <a:spcBef>
              <a:spcPct val="0"/>
            </a:spcBef>
            <a:spcAft>
              <a:spcPct val="35000"/>
            </a:spcAft>
          </a:pPr>
          <a:r>
            <a:rPr lang="en-US" sz="1500" b="1" kern="1200" dirty="0" smtClean="0">
              <a:solidFill>
                <a:schemeClr val="bg1">
                  <a:lumMod val="95000"/>
                </a:schemeClr>
              </a:solidFill>
            </a:rPr>
            <a:t>Energy</a:t>
          </a:r>
          <a:endParaRPr lang="en-US" sz="1500" b="1" kern="1200" dirty="0">
            <a:solidFill>
              <a:schemeClr val="bg1">
                <a:lumMod val="95000"/>
              </a:schemeClr>
            </a:solidFill>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rPr>
            <a:t>Energy Monitoring</a:t>
          </a:r>
          <a:endParaRPr lang="en-US" sz="1200" kern="1200" dirty="0">
            <a:solidFill>
              <a:schemeClr val="bg1">
                <a:lumMod val="95000"/>
              </a:schemeClr>
            </a:solidFill>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rPr>
            <a:t>Smart Grid</a:t>
          </a:r>
          <a:endParaRPr lang="en-US" sz="1200" kern="1200" dirty="0">
            <a:solidFill>
              <a:schemeClr val="bg1">
                <a:lumMod val="95000"/>
              </a:schemeClr>
            </a:solidFill>
            <a:latin typeface="Calibri" pitchFamily="34" charset="0"/>
          </a:endParaRPr>
        </a:p>
        <a:p>
          <a:pPr marL="114300" lvl="1" indent="-114300" algn="l" defTabSz="533400">
            <a:lnSpc>
              <a:spcPct val="90000"/>
            </a:lnSpc>
            <a:spcBef>
              <a:spcPct val="0"/>
            </a:spcBef>
            <a:spcAft>
              <a:spcPct val="15000"/>
            </a:spcAft>
            <a:buChar char="••"/>
          </a:pPr>
          <a:r>
            <a:rPr lang="en-US" sz="1200" kern="1200" dirty="0" err="1" smtClean="0">
              <a:solidFill>
                <a:schemeClr val="bg1">
                  <a:lumMod val="95000"/>
                </a:schemeClr>
              </a:solidFill>
              <a:latin typeface="Calibri" pitchFamily="34" charset="0"/>
            </a:rPr>
            <a:t>Renewables</a:t>
          </a:r>
          <a:r>
            <a:rPr lang="en-US" sz="1200" kern="1200" dirty="0" smtClean="0">
              <a:solidFill>
                <a:schemeClr val="bg1">
                  <a:lumMod val="95000"/>
                </a:schemeClr>
              </a:solidFill>
              <a:latin typeface="Calibri" pitchFamily="34" charset="0"/>
            </a:rPr>
            <a:t> / Wind</a:t>
          </a:r>
          <a:endParaRPr lang="en-US" sz="1200" kern="1200" dirty="0">
            <a:solidFill>
              <a:schemeClr val="bg1">
                <a:lumMod val="95000"/>
              </a:schemeClr>
            </a:solidFill>
            <a:latin typeface="Calibri"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rPr>
            <a:t>Car Charging Stations</a:t>
          </a:r>
          <a:endParaRPr lang="en-US" sz="1200" kern="1200" dirty="0">
            <a:solidFill>
              <a:schemeClr val="bg1">
                <a:lumMod val="95000"/>
              </a:schemeClr>
            </a:solidFill>
            <a:latin typeface="Calibri"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rPr>
            <a:t>Utility Controls</a:t>
          </a:r>
          <a:endParaRPr lang="en-US" sz="1200" kern="1200" dirty="0">
            <a:solidFill>
              <a:schemeClr val="bg1">
                <a:lumMod val="95000"/>
              </a:schemeClr>
            </a:solidFill>
            <a:latin typeface="Calibri"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rPr>
            <a:t>Environmental   </a:t>
          </a:r>
          <a:br>
            <a:rPr lang="en-US" sz="1200" kern="1200" dirty="0" smtClean="0">
              <a:solidFill>
                <a:schemeClr val="bg1">
                  <a:lumMod val="95000"/>
                </a:schemeClr>
              </a:solidFill>
              <a:latin typeface="Calibri" pitchFamily="34" charset="0"/>
            </a:rPr>
          </a:br>
          <a:r>
            <a:rPr lang="en-US" sz="1200" kern="1200" dirty="0" smtClean="0">
              <a:solidFill>
                <a:schemeClr val="bg1">
                  <a:lumMod val="95000"/>
                </a:schemeClr>
              </a:solidFill>
              <a:latin typeface="Calibri" pitchFamily="34" charset="0"/>
            </a:rPr>
            <a:t>Monitoring</a:t>
          </a:r>
          <a:endParaRPr lang="en-US" sz="1200" kern="1200" dirty="0">
            <a:solidFill>
              <a:schemeClr val="bg1">
                <a:lumMod val="95000"/>
              </a:schemeClr>
            </a:solidFill>
            <a:latin typeface="Calibri" pitchFamily="34" charset="0"/>
          </a:endParaRPr>
        </a:p>
      </dsp:txBody>
      <dsp:txXfrm rot="10800000">
        <a:off x="1984738" y="1993532"/>
        <a:ext cx="1557506" cy="2480637"/>
      </dsp:txXfrm>
    </dsp:sp>
    <dsp:sp modelId="{9453144F-3898-42CD-AEB7-93327C0C7AF0}">
      <dsp:nvSpPr>
        <dsp:cNvPr id="0" name=""/>
        <dsp:cNvSpPr/>
      </dsp:nvSpPr>
      <dsp:spPr>
        <a:xfrm>
          <a:off x="3697994" y="687033"/>
          <a:ext cx="1557506" cy="1163785"/>
        </a:xfrm>
        <a:prstGeom prst="roundRect">
          <a:avLst>
            <a:gd name="adj" fmla="val 10000"/>
          </a:avLst>
        </a:prstGeom>
        <a:blipFill rotWithShape="0">
          <a:blip xmlns:r="http://schemas.openxmlformats.org/officeDocument/2006/relationships" r:embed="rId3"/>
          <a:stretch>
            <a:fillRect/>
          </a:stretch>
        </a:blip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644CFC76-8B4F-4885-A707-593B8B65BF89}">
      <dsp:nvSpPr>
        <dsp:cNvPr id="0" name=""/>
        <dsp:cNvSpPr/>
      </dsp:nvSpPr>
      <dsp:spPr>
        <a:xfrm rot="10800000">
          <a:off x="3697994" y="1993532"/>
          <a:ext cx="1557506" cy="248063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666750">
            <a:lnSpc>
              <a:spcPct val="90000"/>
            </a:lnSpc>
            <a:spcBef>
              <a:spcPct val="0"/>
            </a:spcBef>
            <a:spcAft>
              <a:spcPct val="35000"/>
            </a:spcAft>
          </a:pPr>
          <a:r>
            <a:rPr lang="en-US" sz="1500" b="1" kern="1200" dirty="0" smtClean="0">
              <a:solidFill>
                <a:schemeClr val="bg1">
                  <a:lumMod val="95000"/>
                </a:schemeClr>
              </a:solidFill>
            </a:rPr>
            <a:t>Healthcare</a:t>
          </a:r>
          <a:endParaRPr lang="en-US" sz="1500" b="1" kern="1200" dirty="0">
            <a:solidFill>
              <a:schemeClr val="bg1">
                <a:lumMod val="95000"/>
              </a:schemeClr>
            </a:solidFill>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ea typeface="ヒラギノ角ゴ Pro W3" charset="-128"/>
            </a:rPr>
            <a:t>Home &amp; Mobile</a:t>
          </a:r>
          <a:endParaRPr lang="en-US" sz="1200" kern="1200" dirty="0">
            <a:solidFill>
              <a:schemeClr val="bg1">
                <a:lumMod val="95000"/>
              </a:schemeClr>
            </a:solidFill>
          </a:endParaRPr>
        </a:p>
        <a:p>
          <a:pPr marL="114300" lvl="1" indent="-114300" algn="l" defTabSz="533400">
            <a:lnSpc>
              <a:spcPct val="90000"/>
            </a:lnSpc>
            <a:spcBef>
              <a:spcPct val="0"/>
            </a:spcBef>
            <a:spcAft>
              <a:spcPct val="15000"/>
            </a:spcAft>
            <a:buChar char="••"/>
          </a:pPr>
          <a:r>
            <a:rPr lang="en-US" sz="1200" kern="1200" smtClean="0">
              <a:solidFill>
                <a:schemeClr val="bg1">
                  <a:lumMod val="95000"/>
                </a:schemeClr>
              </a:solidFill>
              <a:latin typeface="Calibri" pitchFamily="34" charset="0"/>
              <a:ea typeface="ヒラギノ角ゴ Pro W3" charset="-128"/>
            </a:rPr>
            <a:t>Tele-Monitoring</a:t>
          </a:r>
          <a:endParaRPr lang="en-US" sz="1200" kern="1200" dirty="0">
            <a:solidFill>
              <a:schemeClr val="bg1">
                <a:lumMod val="95000"/>
              </a:schemeClr>
            </a:solidFill>
            <a:latin typeface="Calibri" pitchFamily="34" charset="0"/>
            <a:ea typeface="ヒラギノ角ゴ Pro W3" charset="-128"/>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ea typeface="ヒラギノ角ゴ Pro W3" charset="-128"/>
            </a:rPr>
            <a:t>Disease Management</a:t>
          </a:r>
          <a:endParaRPr lang="en-US" sz="1200" kern="1200" dirty="0">
            <a:solidFill>
              <a:schemeClr val="bg1">
                <a:lumMod val="95000"/>
              </a:schemeClr>
            </a:solidFill>
            <a:latin typeface="Calibri" pitchFamily="34" charset="0"/>
            <a:ea typeface="ヒラギノ角ゴ Pro W3" charset="-128"/>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ea typeface="ヒラギノ角ゴ Pro W3" charset="-128"/>
            </a:rPr>
            <a:t>Assisted Living</a:t>
          </a:r>
          <a:endParaRPr lang="en-US" sz="1200" kern="1200" dirty="0">
            <a:solidFill>
              <a:schemeClr val="bg1">
                <a:lumMod val="95000"/>
              </a:schemeClr>
            </a:solidFill>
            <a:latin typeface="Calibri" pitchFamily="34" charset="0"/>
            <a:ea typeface="ヒラギノ角ゴ Pro W3" charset="-128"/>
          </a:endParaRPr>
        </a:p>
      </dsp:txBody>
      <dsp:txXfrm rot="10800000">
        <a:off x="3697994" y="1993532"/>
        <a:ext cx="1557506" cy="2480637"/>
      </dsp:txXfrm>
    </dsp:sp>
    <dsp:sp modelId="{0E2A46BC-77C2-4117-825F-6ACA57539393}">
      <dsp:nvSpPr>
        <dsp:cNvPr id="0" name=""/>
        <dsp:cNvSpPr/>
      </dsp:nvSpPr>
      <dsp:spPr>
        <a:xfrm>
          <a:off x="7173741" y="685055"/>
          <a:ext cx="1557506" cy="1163785"/>
        </a:xfrm>
        <a:prstGeom prst="roundRect">
          <a:avLst>
            <a:gd name="adj" fmla="val 10000"/>
          </a:avLst>
        </a:prstGeom>
        <a:blipFill rotWithShape="0">
          <a:blip xmlns:r="http://schemas.openxmlformats.org/officeDocument/2006/relationships" r:embed="rId4"/>
          <a:stretch>
            <a:fillRect/>
          </a:stretch>
        </a:blip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96BB386B-1630-4EF2-8B16-C17A28512F2E}">
      <dsp:nvSpPr>
        <dsp:cNvPr id="0" name=""/>
        <dsp:cNvSpPr/>
      </dsp:nvSpPr>
      <dsp:spPr>
        <a:xfrm rot="10800000">
          <a:off x="5411251" y="1993532"/>
          <a:ext cx="1557506" cy="248063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666750">
            <a:lnSpc>
              <a:spcPct val="90000"/>
            </a:lnSpc>
            <a:spcBef>
              <a:spcPct val="0"/>
            </a:spcBef>
            <a:spcAft>
              <a:spcPct val="35000"/>
            </a:spcAft>
          </a:pPr>
          <a:r>
            <a:rPr lang="en-US" sz="1500" b="1" kern="1200" dirty="0" smtClean="0">
              <a:solidFill>
                <a:schemeClr val="bg1">
                  <a:lumMod val="95000"/>
                </a:schemeClr>
              </a:solidFill>
            </a:rPr>
            <a:t>Finance</a:t>
          </a:r>
          <a:br>
            <a:rPr lang="en-US" sz="1500" b="1" kern="1200" dirty="0" smtClean="0">
              <a:solidFill>
                <a:schemeClr val="bg1">
                  <a:lumMod val="95000"/>
                </a:schemeClr>
              </a:solidFill>
            </a:rPr>
          </a:br>
          <a:r>
            <a:rPr lang="en-US" sz="1500" b="1" kern="1200" dirty="0" smtClean="0">
              <a:solidFill>
                <a:schemeClr val="bg1">
                  <a:lumMod val="95000"/>
                </a:schemeClr>
              </a:solidFill>
            </a:rPr>
            <a:t>- Retail</a:t>
          </a:r>
          <a:endParaRPr lang="en-US" sz="1500" b="1" kern="1200" dirty="0">
            <a:solidFill>
              <a:schemeClr val="bg1">
                <a:lumMod val="95000"/>
              </a:schemeClr>
            </a:solidFill>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rPr>
            <a:t>ATM</a:t>
          </a:r>
          <a:endParaRPr lang="en-US" sz="1200" kern="1200" dirty="0">
            <a:solidFill>
              <a:schemeClr val="bg1">
                <a:lumMod val="95000"/>
              </a:schemeClr>
            </a:solidFill>
          </a:endParaRPr>
        </a:p>
        <a:p>
          <a:pPr marL="114300" lvl="1" indent="-114300" algn="l" defTabSz="533400">
            <a:lnSpc>
              <a:spcPct val="90000"/>
            </a:lnSpc>
            <a:spcBef>
              <a:spcPct val="0"/>
            </a:spcBef>
            <a:spcAft>
              <a:spcPct val="15000"/>
            </a:spcAft>
            <a:buChar char="••"/>
          </a:pPr>
          <a:r>
            <a:rPr lang="en-US" sz="1200" kern="1200" smtClean="0">
              <a:solidFill>
                <a:schemeClr val="bg1">
                  <a:lumMod val="95000"/>
                </a:schemeClr>
              </a:solidFill>
              <a:latin typeface="Calibri" pitchFamily="34" charset="0"/>
            </a:rPr>
            <a:t>POS</a:t>
          </a:r>
          <a:endParaRPr lang="en-US" sz="1200" kern="1200" dirty="0">
            <a:solidFill>
              <a:schemeClr val="bg1">
                <a:lumMod val="95000"/>
              </a:schemeClr>
            </a:solidFill>
            <a:latin typeface="Calibri" pitchFamily="34" charset="0"/>
          </a:endParaRPr>
        </a:p>
        <a:p>
          <a:pPr marL="114300" lvl="1" indent="-114300" algn="l" defTabSz="533400">
            <a:lnSpc>
              <a:spcPct val="90000"/>
            </a:lnSpc>
            <a:spcBef>
              <a:spcPct val="0"/>
            </a:spcBef>
            <a:spcAft>
              <a:spcPct val="15000"/>
            </a:spcAft>
            <a:buChar char="••"/>
          </a:pPr>
          <a:r>
            <a:rPr lang="en-US" sz="1200" kern="1200" smtClean="0">
              <a:solidFill>
                <a:schemeClr val="bg1">
                  <a:lumMod val="95000"/>
                </a:schemeClr>
              </a:solidFill>
              <a:latin typeface="Calibri" pitchFamily="34" charset="0"/>
            </a:rPr>
            <a:t>Temporary Kiosks</a:t>
          </a:r>
          <a:endParaRPr lang="en-US" sz="1200" kern="1200" dirty="0">
            <a:solidFill>
              <a:schemeClr val="bg1">
                <a:lumMod val="95000"/>
              </a:schemeClr>
            </a:solidFill>
            <a:latin typeface="Calibri" pitchFamily="34" charset="0"/>
          </a:endParaRPr>
        </a:p>
        <a:p>
          <a:pPr marL="114300" lvl="1" indent="-114300" algn="l" defTabSz="533400">
            <a:lnSpc>
              <a:spcPct val="90000"/>
            </a:lnSpc>
            <a:spcBef>
              <a:spcPct val="0"/>
            </a:spcBef>
            <a:spcAft>
              <a:spcPct val="15000"/>
            </a:spcAft>
            <a:buChar char="••"/>
          </a:pPr>
          <a:r>
            <a:rPr lang="en-US" sz="1200" kern="1200" smtClean="0">
              <a:solidFill>
                <a:schemeClr val="bg1">
                  <a:lumMod val="95000"/>
                </a:schemeClr>
              </a:solidFill>
              <a:latin typeface="Calibri" pitchFamily="34" charset="0"/>
            </a:rPr>
            <a:t>Vending Machines</a:t>
          </a:r>
          <a:endParaRPr lang="en-US" sz="1200" kern="1200" dirty="0">
            <a:solidFill>
              <a:schemeClr val="bg1">
                <a:lumMod val="95000"/>
              </a:schemeClr>
            </a:solidFill>
            <a:latin typeface="Calibri"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rPr>
            <a:t>Cash Registers</a:t>
          </a:r>
          <a:endParaRPr lang="en-US" sz="1200" kern="1200" dirty="0">
            <a:solidFill>
              <a:schemeClr val="bg1">
                <a:lumMod val="95000"/>
              </a:schemeClr>
            </a:solidFill>
          </a:endParaRPr>
        </a:p>
      </dsp:txBody>
      <dsp:txXfrm rot="10800000">
        <a:off x="5411251" y="1993532"/>
        <a:ext cx="1557506" cy="2480637"/>
      </dsp:txXfrm>
    </dsp:sp>
    <dsp:sp modelId="{434B552E-E981-44AD-9DE9-F20CF1A69F86}">
      <dsp:nvSpPr>
        <dsp:cNvPr id="0" name=""/>
        <dsp:cNvSpPr/>
      </dsp:nvSpPr>
      <dsp:spPr>
        <a:xfrm>
          <a:off x="5452463" y="685055"/>
          <a:ext cx="1557506" cy="1163785"/>
        </a:xfrm>
        <a:prstGeom prst="roundRect">
          <a:avLst>
            <a:gd name="adj" fmla="val 10000"/>
          </a:avLst>
        </a:prstGeom>
        <a:blipFill rotWithShape="0">
          <a:blip xmlns:r="http://schemas.openxmlformats.org/officeDocument/2006/relationships" r:embed="rId5"/>
          <a:stretch>
            <a:fillRect/>
          </a:stretch>
        </a:blip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5E7234FE-0D0D-4FAB-88B3-8BED45D1CCFD}">
      <dsp:nvSpPr>
        <dsp:cNvPr id="0" name=""/>
        <dsp:cNvSpPr/>
      </dsp:nvSpPr>
      <dsp:spPr>
        <a:xfrm rot="10800000">
          <a:off x="7124508" y="1993532"/>
          <a:ext cx="1557506" cy="248063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666750">
            <a:lnSpc>
              <a:spcPct val="90000"/>
            </a:lnSpc>
            <a:spcBef>
              <a:spcPct val="0"/>
            </a:spcBef>
            <a:spcAft>
              <a:spcPct val="35000"/>
            </a:spcAft>
          </a:pPr>
          <a:r>
            <a:rPr lang="en-US" sz="1500" b="1" kern="1200" dirty="0" smtClean="0">
              <a:solidFill>
                <a:schemeClr val="bg1">
                  <a:lumMod val="95000"/>
                </a:schemeClr>
              </a:solidFill>
            </a:rPr>
            <a:t>Remote Monitoring</a:t>
          </a:r>
          <a:endParaRPr lang="en-US" sz="1500" b="1" kern="1200" dirty="0">
            <a:solidFill>
              <a:schemeClr val="bg1">
                <a:lumMod val="95000"/>
              </a:schemeClr>
            </a:solidFill>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rPr>
            <a:t>Asset Monitoring</a:t>
          </a:r>
          <a:endParaRPr lang="en-US" sz="1200" kern="1200" dirty="0">
            <a:solidFill>
              <a:schemeClr val="bg1">
                <a:lumMod val="95000"/>
              </a:schemeClr>
            </a:solidFill>
          </a:endParaRPr>
        </a:p>
        <a:p>
          <a:pPr marL="114300" lvl="1" indent="-114300" algn="l" defTabSz="533400">
            <a:lnSpc>
              <a:spcPct val="90000"/>
            </a:lnSpc>
            <a:spcBef>
              <a:spcPct val="0"/>
            </a:spcBef>
            <a:spcAft>
              <a:spcPct val="15000"/>
            </a:spcAft>
            <a:buChar char="••"/>
          </a:pPr>
          <a:r>
            <a:rPr lang="en-US" sz="1200" kern="1200" smtClean="0">
              <a:solidFill>
                <a:schemeClr val="bg1">
                  <a:lumMod val="95000"/>
                </a:schemeClr>
              </a:solidFill>
              <a:latin typeface="Calibri" pitchFamily="34" charset="0"/>
            </a:rPr>
            <a:t>Security &amp; Surveillance</a:t>
          </a:r>
          <a:endParaRPr lang="en-US" sz="1200" kern="1200" dirty="0">
            <a:solidFill>
              <a:schemeClr val="bg1">
                <a:lumMod val="95000"/>
              </a:schemeClr>
            </a:solidFill>
            <a:latin typeface="Calibri" pitchFamily="34" charset="0"/>
          </a:endParaRPr>
        </a:p>
        <a:p>
          <a:pPr marL="114300" lvl="1" indent="-114300" algn="l" defTabSz="533400">
            <a:lnSpc>
              <a:spcPct val="90000"/>
            </a:lnSpc>
            <a:spcBef>
              <a:spcPct val="0"/>
            </a:spcBef>
            <a:spcAft>
              <a:spcPct val="15000"/>
            </a:spcAft>
            <a:buChar char="••"/>
          </a:pPr>
          <a:r>
            <a:rPr lang="en-US" sz="1200" kern="1200" smtClean="0">
              <a:solidFill>
                <a:schemeClr val="bg1">
                  <a:lumMod val="95000"/>
                </a:schemeClr>
              </a:solidFill>
              <a:latin typeface="Calibri" pitchFamily="34" charset="0"/>
            </a:rPr>
            <a:t>Remote Service Alarming</a:t>
          </a:r>
          <a:endParaRPr lang="en-US" sz="1200" kern="1200" dirty="0">
            <a:solidFill>
              <a:schemeClr val="bg1">
                <a:lumMod val="95000"/>
              </a:schemeClr>
            </a:solidFill>
            <a:latin typeface="Calibri" pitchFamily="34" charset="0"/>
          </a:endParaRPr>
        </a:p>
        <a:p>
          <a:pPr marL="114300" lvl="1" indent="-114300" algn="l" defTabSz="533400">
            <a:lnSpc>
              <a:spcPct val="90000"/>
            </a:lnSpc>
            <a:spcBef>
              <a:spcPct val="0"/>
            </a:spcBef>
            <a:spcAft>
              <a:spcPct val="15000"/>
            </a:spcAft>
            <a:buChar char="••"/>
          </a:pPr>
          <a:r>
            <a:rPr lang="en-US" sz="1200" kern="1200" smtClean="0">
              <a:solidFill>
                <a:schemeClr val="bg1">
                  <a:lumMod val="95000"/>
                </a:schemeClr>
              </a:solidFill>
              <a:latin typeface="Calibri" pitchFamily="34" charset="0"/>
            </a:rPr>
            <a:t>Smart Robotics</a:t>
          </a:r>
          <a:endParaRPr lang="en-US" sz="1200" kern="1200" dirty="0">
            <a:solidFill>
              <a:schemeClr val="bg1">
                <a:lumMod val="95000"/>
              </a:schemeClr>
            </a:solidFill>
            <a:latin typeface="Calibri" pitchFamily="34" charset="0"/>
          </a:endParaRPr>
        </a:p>
        <a:p>
          <a:pPr marL="114300" lvl="1" indent="-114300" algn="l" defTabSz="533400">
            <a:lnSpc>
              <a:spcPct val="90000"/>
            </a:lnSpc>
            <a:spcBef>
              <a:spcPct val="0"/>
            </a:spcBef>
            <a:spcAft>
              <a:spcPct val="15000"/>
            </a:spcAft>
            <a:buChar char="••"/>
          </a:pPr>
          <a:r>
            <a:rPr lang="en-US" sz="1200" kern="1200" dirty="0" smtClean="0">
              <a:solidFill>
                <a:schemeClr val="bg1">
                  <a:lumMod val="95000"/>
                </a:schemeClr>
              </a:solidFill>
              <a:latin typeface="Calibri" pitchFamily="34" charset="0"/>
            </a:rPr>
            <a:t>Smart Metering </a:t>
          </a:r>
          <a:endParaRPr lang="en-US" sz="1200" kern="1200" dirty="0">
            <a:solidFill>
              <a:schemeClr val="bg1">
                <a:lumMod val="95000"/>
              </a:schemeClr>
            </a:solidFill>
            <a:latin typeface="Calibri" pitchFamily="34" charset="0"/>
          </a:endParaRPr>
        </a:p>
      </dsp:txBody>
      <dsp:txXfrm rot="10800000">
        <a:off x="7124508" y="1993532"/>
        <a:ext cx="1557506" cy="248063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53DCE73-A5F2-406F-A684-50602413EE89}">
      <dsp:nvSpPr>
        <dsp:cNvPr id="0" name=""/>
        <dsp:cNvSpPr/>
      </dsp:nvSpPr>
      <dsp:spPr>
        <a:xfrm>
          <a:off x="3224" y="339"/>
          <a:ext cx="857267" cy="68008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lumMod val="85000"/>
                </a:schemeClr>
              </a:solidFill>
              <a:effectLst>
                <a:outerShdw blurRad="38100" dist="38100" dir="2700000" algn="tl">
                  <a:srgbClr val="000000">
                    <a:alpha val="43137"/>
                  </a:srgbClr>
                </a:outerShdw>
              </a:effectLst>
            </a:rPr>
            <a:t>1</a:t>
          </a:r>
          <a:endParaRPr lang="en-US" sz="2400" b="1" kern="1200" dirty="0">
            <a:solidFill>
              <a:schemeClr val="bg1">
                <a:lumMod val="85000"/>
              </a:schemeClr>
            </a:solidFill>
            <a:effectLst>
              <a:outerShdw blurRad="38100" dist="38100" dir="2700000" algn="tl">
                <a:srgbClr val="000000">
                  <a:alpha val="43137"/>
                </a:srgbClr>
              </a:outerShdw>
            </a:effectLst>
          </a:endParaRPr>
        </a:p>
      </dsp:txBody>
      <dsp:txXfrm>
        <a:off x="3224" y="339"/>
        <a:ext cx="857267" cy="680083"/>
      </dsp:txXfrm>
    </dsp:sp>
    <dsp:sp modelId="{7ED39A32-2790-4576-8D93-9922090662F0}">
      <dsp:nvSpPr>
        <dsp:cNvPr id="0" name=""/>
        <dsp:cNvSpPr/>
      </dsp:nvSpPr>
      <dsp:spPr>
        <a:xfrm>
          <a:off x="4061" y="756220"/>
          <a:ext cx="855593" cy="68008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smtClean="0">
              <a:solidFill>
                <a:schemeClr val="bg1">
                  <a:lumMod val="85000"/>
                </a:schemeClr>
              </a:solidFill>
              <a:effectLst>
                <a:outerShdw blurRad="38100" dist="38100" dir="2700000" algn="tl">
                  <a:srgbClr val="000000">
                    <a:alpha val="43137"/>
                  </a:srgbClr>
                </a:outerShdw>
              </a:effectLst>
            </a:rPr>
            <a:t>2</a:t>
          </a:r>
          <a:endParaRPr lang="en-US" sz="2400" b="1" kern="1200" dirty="0">
            <a:solidFill>
              <a:schemeClr val="bg1">
                <a:lumMod val="85000"/>
              </a:schemeClr>
            </a:solidFill>
            <a:effectLst>
              <a:outerShdw blurRad="38100" dist="38100" dir="2700000" algn="tl">
                <a:srgbClr val="000000">
                  <a:alpha val="43137"/>
                </a:srgbClr>
              </a:outerShdw>
            </a:effectLst>
          </a:endParaRPr>
        </a:p>
      </dsp:txBody>
      <dsp:txXfrm>
        <a:off x="4061" y="756220"/>
        <a:ext cx="855593" cy="680083"/>
      </dsp:txXfrm>
    </dsp:sp>
    <dsp:sp modelId="{F5364B62-D7C8-4BCE-A6F4-0D40F9B0EB7F}">
      <dsp:nvSpPr>
        <dsp:cNvPr id="0" name=""/>
        <dsp:cNvSpPr/>
      </dsp:nvSpPr>
      <dsp:spPr>
        <a:xfrm>
          <a:off x="5730" y="1512100"/>
          <a:ext cx="852256" cy="68008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smtClean="0">
              <a:solidFill>
                <a:schemeClr val="bg1">
                  <a:lumMod val="85000"/>
                </a:schemeClr>
              </a:solidFill>
              <a:effectLst>
                <a:outerShdw blurRad="38100" dist="38100" dir="2700000" algn="tl">
                  <a:srgbClr val="000000">
                    <a:alpha val="43137"/>
                  </a:srgbClr>
                </a:outerShdw>
              </a:effectLst>
            </a:rPr>
            <a:t>3</a:t>
          </a:r>
          <a:endParaRPr lang="en-US" sz="2400" b="1" kern="1200" dirty="0">
            <a:solidFill>
              <a:schemeClr val="bg1">
                <a:lumMod val="85000"/>
              </a:schemeClr>
            </a:solidFill>
            <a:effectLst>
              <a:outerShdw blurRad="38100" dist="38100" dir="2700000" algn="tl">
                <a:srgbClr val="000000">
                  <a:alpha val="43137"/>
                </a:srgbClr>
              </a:outerShdw>
            </a:effectLst>
          </a:endParaRPr>
        </a:p>
      </dsp:txBody>
      <dsp:txXfrm>
        <a:off x="5730" y="1512100"/>
        <a:ext cx="852256" cy="680083"/>
      </dsp:txXfrm>
    </dsp:sp>
    <dsp:sp modelId="{BDF0EDBE-A922-453A-8C64-01E1A9C03B85}">
      <dsp:nvSpPr>
        <dsp:cNvPr id="0" name=""/>
        <dsp:cNvSpPr/>
      </dsp:nvSpPr>
      <dsp:spPr>
        <a:xfrm>
          <a:off x="9047" y="2267981"/>
          <a:ext cx="845620" cy="68008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smtClean="0">
              <a:solidFill>
                <a:schemeClr val="bg1">
                  <a:lumMod val="85000"/>
                </a:schemeClr>
              </a:solidFill>
              <a:effectLst>
                <a:outerShdw blurRad="38100" dist="38100" dir="2700000" algn="tl">
                  <a:srgbClr val="000000">
                    <a:alpha val="43137"/>
                  </a:srgbClr>
                </a:outerShdw>
              </a:effectLst>
            </a:rPr>
            <a:t>4</a:t>
          </a:r>
          <a:endParaRPr lang="en-US" sz="2400" b="1" kern="1200" dirty="0">
            <a:solidFill>
              <a:schemeClr val="bg1">
                <a:lumMod val="85000"/>
              </a:schemeClr>
            </a:solidFill>
            <a:effectLst>
              <a:outerShdw blurRad="38100" dist="38100" dir="2700000" algn="tl">
                <a:srgbClr val="000000">
                  <a:alpha val="43137"/>
                </a:srgbClr>
              </a:outerShdw>
            </a:effectLst>
          </a:endParaRPr>
        </a:p>
      </dsp:txBody>
      <dsp:txXfrm>
        <a:off x="9047" y="2267981"/>
        <a:ext cx="845620" cy="680083"/>
      </dsp:txXfrm>
    </dsp:sp>
    <dsp:sp modelId="{25EBB749-8149-48D7-92F9-DD278D47A5CF}">
      <dsp:nvSpPr>
        <dsp:cNvPr id="0" name=""/>
        <dsp:cNvSpPr/>
      </dsp:nvSpPr>
      <dsp:spPr>
        <a:xfrm>
          <a:off x="9047" y="3023861"/>
          <a:ext cx="845620" cy="68008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lumMod val="85000"/>
                </a:schemeClr>
              </a:solidFill>
              <a:effectLst>
                <a:outerShdw blurRad="38100" dist="38100" dir="2700000" algn="tl">
                  <a:srgbClr val="000000">
                    <a:alpha val="43137"/>
                  </a:srgbClr>
                </a:outerShdw>
              </a:effectLst>
            </a:rPr>
            <a:t>5</a:t>
          </a:r>
          <a:endParaRPr lang="en-US" sz="2400" b="1" kern="1200" dirty="0">
            <a:solidFill>
              <a:schemeClr val="bg1">
                <a:lumMod val="85000"/>
              </a:schemeClr>
            </a:solidFill>
            <a:effectLst>
              <a:outerShdw blurRad="38100" dist="38100" dir="2700000" algn="tl">
                <a:srgbClr val="000000">
                  <a:alpha val="43137"/>
                </a:srgbClr>
              </a:outerShdw>
            </a:effectLst>
          </a:endParaRPr>
        </a:p>
      </dsp:txBody>
      <dsp:txXfrm>
        <a:off x="9047" y="3023861"/>
        <a:ext cx="845620" cy="680083"/>
      </dsp:txXfrm>
    </dsp:sp>
    <dsp:sp modelId="{A4EC6DA3-F9A7-4E30-A415-DF9CB909171C}">
      <dsp:nvSpPr>
        <dsp:cNvPr id="0" name=""/>
        <dsp:cNvSpPr/>
      </dsp:nvSpPr>
      <dsp:spPr>
        <a:xfrm>
          <a:off x="940902" y="339"/>
          <a:ext cx="5572459" cy="68008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Operational Efficiencies</a:t>
          </a:r>
          <a:endParaRPr lang="en-US" sz="2400" b="1" kern="1200" dirty="0">
            <a:solidFill>
              <a:schemeClr val="tx1"/>
            </a:solidFill>
          </a:endParaRPr>
        </a:p>
      </dsp:txBody>
      <dsp:txXfrm>
        <a:off x="940902" y="339"/>
        <a:ext cx="5572459" cy="680083"/>
      </dsp:txXfrm>
    </dsp:sp>
    <dsp:sp modelId="{DBB6A33A-8008-4FB7-A927-C339DFEF67AB}">
      <dsp:nvSpPr>
        <dsp:cNvPr id="0" name=""/>
        <dsp:cNvSpPr/>
      </dsp:nvSpPr>
      <dsp:spPr>
        <a:xfrm>
          <a:off x="940902" y="756220"/>
          <a:ext cx="5572459" cy="68008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Service to Your Customers</a:t>
          </a:r>
          <a:endParaRPr lang="en-US" sz="2400" b="1" kern="1200" dirty="0">
            <a:solidFill>
              <a:schemeClr val="tx1"/>
            </a:solidFill>
          </a:endParaRPr>
        </a:p>
      </dsp:txBody>
      <dsp:txXfrm>
        <a:off x="940902" y="756220"/>
        <a:ext cx="5572459" cy="680083"/>
      </dsp:txXfrm>
    </dsp:sp>
    <dsp:sp modelId="{BB51B39D-1CCA-43E7-9D48-9A94D08DBBCE}">
      <dsp:nvSpPr>
        <dsp:cNvPr id="0" name=""/>
        <dsp:cNvSpPr/>
      </dsp:nvSpPr>
      <dsp:spPr>
        <a:xfrm>
          <a:off x="940902" y="1512100"/>
          <a:ext cx="5572459" cy="68008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smtClean="0">
              <a:solidFill>
                <a:schemeClr val="tx1"/>
              </a:solidFill>
            </a:rPr>
            <a:t>Reducing Costs</a:t>
          </a:r>
          <a:endParaRPr lang="en-US" sz="2400" b="1" kern="1200" dirty="0">
            <a:solidFill>
              <a:schemeClr val="tx1"/>
            </a:solidFill>
          </a:endParaRPr>
        </a:p>
      </dsp:txBody>
      <dsp:txXfrm>
        <a:off x="940902" y="1512100"/>
        <a:ext cx="5572459" cy="680083"/>
      </dsp:txXfrm>
    </dsp:sp>
    <dsp:sp modelId="{930007DC-ECBA-4F89-90D7-E998D6C5B68B}">
      <dsp:nvSpPr>
        <dsp:cNvPr id="0" name=""/>
        <dsp:cNvSpPr/>
      </dsp:nvSpPr>
      <dsp:spPr>
        <a:xfrm>
          <a:off x="940902" y="2267981"/>
          <a:ext cx="5572459" cy="68008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smtClean="0">
              <a:solidFill>
                <a:schemeClr val="tx1"/>
              </a:solidFill>
            </a:rPr>
            <a:t>Shifting Business Models</a:t>
          </a:r>
          <a:endParaRPr lang="en-US" sz="2400" b="1" kern="1200" dirty="0">
            <a:solidFill>
              <a:schemeClr val="tx1"/>
            </a:solidFill>
          </a:endParaRPr>
        </a:p>
      </dsp:txBody>
      <dsp:txXfrm>
        <a:off x="940902" y="2267981"/>
        <a:ext cx="5572459" cy="680083"/>
      </dsp:txXfrm>
    </dsp:sp>
    <dsp:sp modelId="{700D7583-2D65-4ACE-AF0B-E144ACA1154D}">
      <dsp:nvSpPr>
        <dsp:cNvPr id="0" name=""/>
        <dsp:cNvSpPr/>
      </dsp:nvSpPr>
      <dsp:spPr>
        <a:xfrm>
          <a:off x="940902" y="3023861"/>
          <a:ext cx="5572459" cy="68008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Opening New Revenue Streams</a:t>
          </a:r>
          <a:endParaRPr lang="en-US" sz="2400" b="1" kern="1200" dirty="0">
            <a:solidFill>
              <a:schemeClr val="tx1"/>
            </a:solidFill>
          </a:endParaRPr>
        </a:p>
      </dsp:txBody>
      <dsp:txXfrm>
        <a:off x="940902" y="3023861"/>
        <a:ext cx="5572459" cy="680083"/>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884614" y="0"/>
            <a:ext cx="2971800" cy="464820"/>
          </a:xfrm>
          <a:prstGeom prst="rect">
            <a:avLst/>
          </a:prstGeom>
        </p:spPr>
        <p:txBody>
          <a:bodyPr vert="horz" lIns="92492" tIns="46246" rIns="92492" bIns="46246" rtlCol="0"/>
          <a:lstStyle>
            <a:lvl1pPr algn="r">
              <a:defRPr sz="1200"/>
            </a:lvl1pPr>
          </a:lstStyle>
          <a:p>
            <a:fld id="{58FF9A4A-C598-6D42-9EF8-4D92A0E915FF}" type="datetimeFigureOut">
              <a:rPr lang="en-US" smtClean="0"/>
              <a:pPr/>
              <a:t>3/8/2013</a:t>
            </a:fld>
            <a:endParaRPr lang="en-US"/>
          </a:p>
        </p:txBody>
      </p:sp>
      <p:sp>
        <p:nvSpPr>
          <p:cNvPr id="4" name="Footer Placeholder 3"/>
          <p:cNvSpPr>
            <a:spLocks noGrp="1"/>
          </p:cNvSpPr>
          <p:nvPr>
            <p:ph type="ftr" sz="quarter" idx="2"/>
          </p:nvPr>
        </p:nvSpPr>
        <p:spPr>
          <a:xfrm>
            <a:off x="0" y="8829966"/>
            <a:ext cx="2971800" cy="464820"/>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884614" y="8829966"/>
            <a:ext cx="2971800" cy="464820"/>
          </a:xfrm>
          <a:prstGeom prst="rect">
            <a:avLst/>
          </a:prstGeom>
        </p:spPr>
        <p:txBody>
          <a:bodyPr vert="horz" lIns="92492" tIns="46246" rIns="92492" bIns="46246" rtlCol="0" anchor="b"/>
          <a:lstStyle>
            <a:lvl1pPr algn="r">
              <a:defRPr sz="1200"/>
            </a:lvl1pPr>
          </a:lstStyle>
          <a:p>
            <a:fld id="{C146FEB9-5BE6-2C46-9341-7E121D3EB7AC}" type="slidenum">
              <a:rPr lang="en-US" smtClean="0"/>
              <a:pPr/>
              <a:t>‹#›</a:t>
            </a:fld>
            <a:endParaRPr lang="en-US"/>
          </a:p>
        </p:txBody>
      </p:sp>
    </p:spTree>
    <p:extLst>
      <p:ext uri="{BB962C8B-B14F-4D97-AF65-F5344CB8AC3E}">
        <p14:creationId xmlns:p14="http://schemas.microsoft.com/office/powerpoint/2010/main" xmlns="" val="13629556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884614" y="0"/>
            <a:ext cx="2971800" cy="464820"/>
          </a:xfrm>
          <a:prstGeom prst="rect">
            <a:avLst/>
          </a:prstGeom>
        </p:spPr>
        <p:txBody>
          <a:bodyPr vert="horz" lIns="92492" tIns="46246" rIns="92492" bIns="46246" rtlCol="0"/>
          <a:lstStyle>
            <a:lvl1pPr algn="r">
              <a:defRPr sz="1200"/>
            </a:lvl1pPr>
          </a:lstStyle>
          <a:p>
            <a:fld id="{4D40B01A-69E1-2741-9C6B-9DEFD81A6DC9}" type="datetimeFigureOut">
              <a:rPr lang="en-US" smtClean="0"/>
              <a:pPr/>
              <a:t>3/8/2013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2971800" cy="464820"/>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829966"/>
            <a:ext cx="2971800" cy="464820"/>
          </a:xfrm>
          <a:prstGeom prst="rect">
            <a:avLst/>
          </a:prstGeom>
        </p:spPr>
        <p:txBody>
          <a:bodyPr vert="horz" lIns="92492" tIns="46246" rIns="92492" bIns="46246" rtlCol="0" anchor="b"/>
          <a:lstStyle>
            <a:lvl1pPr algn="r">
              <a:defRPr sz="1200"/>
            </a:lvl1pPr>
          </a:lstStyle>
          <a:p>
            <a:fld id="{3FC5A876-3CEA-EC47-A61C-DB5EA4D757B8}" type="slidenum">
              <a:rPr lang="en-US" smtClean="0"/>
              <a:pPr/>
              <a:t>‹#›</a:t>
            </a:fld>
            <a:endParaRPr lang="en-US"/>
          </a:p>
        </p:txBody>
      </p:sp>
    </p:spTree>
    <p:extLst>
      <p:ext uri="{BB962C8B-B14F-4D97-AF65-F5344CB8AC3E}">
        <p14:creationId xmlns:p14="http://schemas.microsoft.com/office/powerpoint/2010/main" xmlns="" val="10908024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81" indent="-169581">
              <a:spcBef>
                <a:spcPts val="1187"/>
              </a:spcBef>
              <a:spcAft>
                <a:spcPts val="1187"/>
              </a:spcAft>
              <a:buFont typeface="Arial" pitchFamily="34" charset="0"/>
              <a:buChar char="•"/>
            </a:pPr>
            <a:r>
              <a:rPr lang="en-US" dirty="0" smtClean="0"/>
              <a:t>Wireless</a:t>
            </a:r>
            <a:r>
              <a:rPr lang="en-US" baseline="0" dirty="0" smtClean="0"/>
              <a:t> enabled smart sensors are continuously sending digital information, at programed intervals, to a centralized data store for processing.</a:t>
            </a:r>
          </a:p>
          <a:p>
            <a:pPr marL="169581" indent="-169581">
              <a:spcBef>
                <a:spcPts val="1187"/>
              </a:spcBef>
              <a:spcAft>
                <a:spcPts val="1187"/>
              </a:spcAft>
              <a:buFont typeface="Arial" pitchFamily="34" charset="0"/>
              <a:buChar char="•"/>
            </a:pPr>
            <a:r>
              <a:rPr lang="en-US" baseline="0" dirty="0" smtClean="0"/>
              <a:t>Companies gathering this data are processing it either on-premise, or in cloud (progressive companies) to generate either top-line or bottom-line influencing insights.</a:t>
            </a:r>
          </a:p>
          <a:p>
            <a:pPr marL="169581" indent="-169581">
              <a:spcBef>
                <a:spcPts val="1187"/>
              </a:spcBef>
              <a:spcAft>
                <a:spcPts val="1187"/>
              </a:spcAft>
              <a:buFont typeface="Arial" pitchFamily="34" charset="0"/>
              <a:buChar char="•"/>
            </a:pPr>
            <a:r>
              <a:rPr lang="en-US" baseline="0" dirty="0" smtClean="0"/>
              <a:t>Utilizing our Mobility Services Offering, Accenture has enabled several companies around the globe utilize M2M services to improve their business</a:t>
            </a:r>
            <a:endParaRPr lang="en-US" dirty="0" smtClean="0"/>
          </a:p>
          <a:p>
            <a:pPr marL="169581" indent="-169581">
              <a:spcBef>
                <a:spcPts val="1187"/>
              </a:spcBef>
              <a:spcAft>
                <a:spcPts val="1187"/>
              </a:spcAft>
              <a:buFont typeface="Arial" pitchFamily="34" charset="0"/>
              <a:buChar char="•"/>
            </a:pPr>
            <a:r>
              <a:rPr lang="en-US" baseline="0" dirty="0" smtClean="0"/>
              <a:t>Accenture and Verizon have partnered together to deliver a host of mobile heath solutions in the marketplace today</a:t>
            </a:r>
          </a:p>
          <a:p>
            <a:pPr marL="169581" indent="-169581">
              <a:spcBef>
                <a:spcPts val="1187"/>
              </a:spcBef>
              <a:spcAft>
                <a:spcPts val="1187"/>
              </a:spcAft>
              <a:buFont typeface="Arial" pitchFamily="34" charset="0"/>
              <a:buChar char="•"/>
            </a:pPr>
            <a:r>
              <a:rPr lang="en-US" baseline="0" dirty="0" smtClean="0"/>
              <a:t>Our experience shows that various other industries that have progressively begun to take advantage of the market opportunities that M2M enables. Specific examples of M2M enablers for five different verticals and their impact on businesses will be examined today</a:t>
            </a:r>
          </a:p>
        </p:txBody>
      </p:sp>
    </p:spTree>
    <p:extLst>
      <p:ext uri="{BB962C8B-B14F-4D97-AF65-F5344CB8AC3E}">
        <p14:creationId xmlns:p14="http://schemas.microsoft.com/office/powerpoint/2010/main" xmlns="" val="3913179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M2M?  Lets</a:t>
            </a:r>
            <a:r>
              <a:rPr lang="en-US" baseline="0" dirty="0" smtClean="0"/>
              <a:t> talk about M2M – Machine to machine connectivity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M2M market was strong in 2011, displaying growth in all major world regions and vertical segments.</a:t>
            </a:r>
            <a:endParaRPr lang="en-US" baseline="0" dirty="0" smtClean="0"/>
          </a:p>
          <a:p>
            <a:endParaRPr lang="en-US" dirty="0" smtClean="0"/>
          </a:p>
          <a:p>
            <a:r>
              <a:rPr lang="en-US" dirty="0" smtClean="0"/>
              <a:t>Global M2M subscriber base now exceeds 100 million </a:t>
            </a:r>
          </a:p>
          <a:p>
            <a:endParaRPr lang="en-US" dirty="0" smtClean="0"/>
          </a:p>
          <a:p>
            <a:r>
              <a:rPr lang="en-US" sz="1200" kern="1200" baseline="0" dirty="0" smtClean="0">
                <a:solidFill>
                  <a:schemeClr val="tx1"/>
                </a:solidFill>
                <a:latin typeface="+mn-lt"/>
                <a:ea typeface="+mn-ea"/>
                <a:cs typeface="+mn-cs"/>
              </a:rPr>
              <a:t>The most significant market development in 2011 was a major breakthrough for cellular M2M</a:t>
            </a:r>
          </a:p>
          <a:p>
            <a:r>
              <a:rPr lang="en-US" sz="1200" kern="1200" baseline="0" dirty="0" smtClean="0">
                <a:solidFill>
                  <a:schemeClr val="tx1"/>
                </a:solidFill>
                <a:latin typeface="+mn-lt"/>
                <a:ea typeface="+mn-ea"/>
                <a:cs typeface="+mn-cs"/>
              </a:rPr>
              <a:t>communication in Asia-Pacific. The number of M2M subscribers in the region increased by 64</a:t>
            </a:r>
          </a:p>
          <a:p>
            <a:r>
              <a:rPr lang="en-US" sz="1200" kern="1200" baseline="0" dirty="0" smtClean="0">
                <a:solidFill>
                  <a:schemeClr val="tx1"/>
                </a:solidFill>
                <a:latin typeface="+mn-lt"/>
                <a:ea typeface="+mn-ea"/>
                <a:cs typeface="+mn-cs"/>
              </a:rPr>
              <a:t>Percent.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North America and Europe recorded annual growth rates of around 26 percent each.</a:t>
            </a: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FC5A876-3CEA-EC47-A61C-DB5EA4D757B8}"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0175" indent="-170175">
              <a:spcBef>
                <a:spcPct val="20000"/>
              </a:spcBef>
              <a:defRPr/>
            </a:pPr>
            <a:r>
              <a:rPr lang="en-US" sz="1200" dirty="0" smtClean="0"/>
              <a:t>Multi-Tech’s key vertical markets.  </a:t>
            </a:r>
          </a:p>
          <a:p>
            <a:pPr marL="170175" indent="-170175">
              <a:spcBef>
                <a:spcPct val="20000"/>
              </a:spcBef>
              <a:defRPr/>
            </a:pPr>
            <a:endParaRPr lang="en-US" sz="1200" dirty="0" smtClean="0"/>
          </a:p>
          <a:p>
            <a:pPr marL="170175" indent="-170175">
              <a:spcBef>
                <a:spcPct val="20000"/>
              </a:spcBef>
              <a:defRPr/>
            </a:pPr>
            <a:r>
              <a:rPr lang="en-US" sz="1200" dirty="0" smtClean="0"/>
              <a:t>Among business applications, Transportation continues to be the largest vertical, and still growing at double digit rates -  IMS Research forecasts modules used in automotive market will have a 31% CAGR during the forecast period.  Growth is being supported by government regulations. </a:t>
            </a:r>
          </a:p>
          <a:p>
            <a:pPr marL="170175" indent="-170175">
              <a:spcBef>
                <a:spcPct val="20000"/>
              </a:spcBef>
              <a:defRPr/>
            </a:pPr>
            <a:endParaRPr lang="en-US" sz="1200" dirty="0" smtClean="0"/>
          </a:p>
          <a:p>
            <a:pPr marL="170175" indent="-170175">
              <a:spcBef>
                <a:spcPct val="20000"/>
              </a:spcBef>
              <a:defRPr/>
            </a:pPr>
            <a:r>
              <a:rPr lang="en-US" sz="1200" dirty="0" smtClean="0"/>
              <a:t>While the overall outlook is bright, concerns over the cost, reliability, and security of cellular technology will limit uptake of cellular modules in some vertical markets for the near term. Markets including security and factory automation are likely to rely on wired connectivity as well as alternative wireless options for a good portion of their M2M communications. At the same time, healthcare, a market with great potential for cellular modules, must overcome a series of privacy and liability concerns before it can reach a larger market size.</a:t>
            </a:r>
          </a:p>
          <a:p>
            <a:pPr marL="170175" indent="-170175">
              <a:spcBef>
                <a:spcPct val="20000"/>
              </a:spcBef>
              <a:defRPr/>
            </a:pPr>
            <a:endParaRPr lang="en-US" sz="1200" dirty="0" smtClean="0"/>
          </a:p>
          <a:p>
            <a:pPr marL="170175" indent="-170175">
              <a:spcBef>
                <a:spcPct val="20000"/>
              </a:spcBef>
              <a:defRPr/>
            </a:pPr>
            <a:r>
              <a:rPr lang="en-US" sz="1200" dirty="0" smtClean="0"/>
              <a:t>Diverse industries, ranging from metering to digital signage, are becoming more reliant on cellular technology as a means to transmit vital information.</a:t>
            </a:r>
          </a:p>
          <a:p>
            <a:pPr marL="170175" indent="-170175">
              <a:spcBef>
                <a:spcPct val="20000"/>
              </a:spcBef>
              <a:defRPr/>
            </a:pPr>
            <a:endParaRPr lang="en-US" sz="1200" kern="0" dirty="0" smtClean="0">
              <a:solidFill>
                <a:schemeClr val="tx1">
                  <a:lumMod val="65000"/>
                  <a:lumOff val="35000"/>
                </a:schemeClr>
              </a:solidFill>
              <a:cs typeface="Arial"/>
            </a:endParaRPr>
          </a:p>
          <a:p>
            <a:pPr marL="170175" indent="-170175">
              <a:spcBef>
                <a:spcPct val="20000"/>
              </a:spcBef>
              <a:defRPr/>
            </a:pPr>
            <a:r>
              <a:rPr lang="en-US" sz="1200" b="1" kern="0" dirty="0" smtClean="0">
                <a:solidFill>
                  <a:schemeClr val="tx1">
                    <a:lumMod val="65000"/>
                    <a:lumOff val="35000"/>
                  </a:schemeClr>
                </a:solidFill>
                <a:cs typeface="Arial"/>
              </a:rPr>
              <a:t>Site 1-2 vertical market examples </a:t>
            </a:r>
          </a:p>
          <a:p>
            <a:r>
              <a:rPr lang="en-US" sz="1200" dirty="0" smtClean="0"/>
              <a:t>(SITE AN EXAMPLE)</a:t>
            </a:r>
          </a:p>
          <a:p>
            <a:r>
              <a:rPr lang="en-US" sz="1200" dirty="0" smtClean="0"/>
              <a:t>Let’s say you own a fleet of construction machines (a forklift, some generators, a boom truck, etc.). </a:t>
            </a:r>
          </a:p>
          <a:p>
            <a:r>
              <a:rPr lang="en-US" sz="1200" dirty="0" smtClean="0"/>
              <a:t>Consider connecting all your equipment so they can “socialize.” Equip them with cellular and GPS connectivity, all reporting back to a simple application you manage from your </a:t>
            </a:r>
            <a:r>
              <a:rPr lang="en-US" sz="1200" dirty="0" err="1" smtClean="0"/>
              <a:t>iPhone</a:t>
            </a:r>
            <a:r>
              <a:rPr lang="en-US" sz="1200" dirty="0" smtClean="0"/>
              <a:t>, </a:t>
            </a:r>
            <a:r>
              <a:rPr lang="en-US" sz="1200" dirty="0" err="1" smtClean="0"/>
              <a:t>iPad</a:t>
            </a:r>
            <a:r>
              <a:rPr lang="en-US" sz="1200" dirty="0" smtClean="0"/>
              <a:t> or other handheld device – no matter where you are on the globe in relation to your machinery. Now you have access to real time data about your network. Where are my machines (GPS)? How many are currently in use? How many hours until maintenance is due? Why is that machine unnecessarily running? Click here to power it off. Done. Simple. That’s M2M!</a:t>
            </a:r>
            <a:endParaRPr lang="en-US" sz="1200" baseline="0" dirty="0" smtClean="0"/>
          </a:p>
          <a:p>
            <a:endParaRPr lang="en-US" sz="1200" baseline="0" dirty="0" smtClean="0"/>
          </a:p>
          <a:p>
            <a:r>
              <a:rPr lang="en-US" sz="1200" dirty="0" err="1" smtClean="0"/>
              <a:t>Wheather</a:t>
            </a:r>
            <a:r>
              <a:rPr lang="en-US" sz="1200" baseline="0" dirty="0" smtClean="0"/>
              <a:t> you are solving a problem, offering a feature, reducing expenses, or creating a reoccurring revenue model… </a:t>
            </a:r>
          </a:p>
          <a:p>
            <a:r>
              <a:rPr lang="en-US" sz="1200" baseline="0" dirty="0" smtClean="0"/>
              <a:t>M2M BRINGS ROI!</a:t>
            </a:r>
            <a:endParaRPr lang="en-US" sz="1200" dirty="0" smtClean="0"/>
          </a:p>
          <a:p>
            <a:pPr marL="228477" indent="-228477">
              <a:defRPr/>
            </a:pPr>
            <a:endParaRPr lang="en-US" sz="1200" dirty="0" smtClean="0">
              <a:solidFill>
                <a:schemeClr val="tx2"/>
              </a:solidFill>
              <a:ea typeface="ヒラギノ角ゴ Pro W3" pitchFamily="2" charset="-128"/>
            </a:endParaRPr>
          </a:p>
          <a:p>
            <a:pPr marL="228477" indent="-228477">
              <a:defRPr/>
            </a:pPr>
            <a:endParaRPr lang="en-US" sz="1200" dirty="0" smtClean="0">
              <a:solidFill>
                <a:schemeClr val="tx2"/>
              </a:solidFill>
              <a:ea typeface="ヒラギノ角ゴ Pro W3" pitchFamily="2" charset="-128"/>
            </a:endParaRPr>
          </a:p>
          <a:p>
            <a:endParaRPr lang="en-US" dirty="0"/>
          </a:p>
        </p:txBody>
      </p:sp>
      <p:sp>
        <p:nvSpPr>
          <p:cNvPr id="4" name="Slide Number Placeholder 3"/>
          <p:cNvSpPr>
            <a:spLocks noGrp="1"/>
          </p:cNvSpPr>
          <p:nvPr>
            <p:ph type="sldNum" sz="quarter" idx="10"/>
          </p:nvPr>
        </p:nvSpPr>
        <p:spPr/>
        <p:txBody>
          <a:bodyPr/>
          <a:lstStyle/>
          <a:p>
            <a:fld id="{3FC5A876-3CEA-EC47-A61C-DB5EA4D757B8}"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7475" indent="-117475">
              <a:lnSpc>
                <a:spcPct val="120000"/>
              </a:lnSpc>
              <a:spcBef>
                <a:spcPts val="0"/>
              </a:spcBef>
              <a:buNone/>
            </a:pPr>
            <a:r>
              <a:rPr lang="en-US" sz="1200" b="1" dirty="0" smtClean="0">
                <a:solidFill>
                  <a:srgbClr val="06629A"/>
                </a:solidFill>
              </a:rPr>
              <a:t>challenges</a:t>
            </a:r>
          </a:p>
          <a:p>
            <a:pPr marL="117475" indent="-117475">
              <a:lnSpc>
                <a:spcPct val="120000"/>
              </a:lnSpc>
              <a:spcBef>
                <a:spcPts val="0"/>
              </a:spcBef>
              <a:buFont typeface="Arial" pitchFamily="34" charset="0"/>
              <a:buChar char="•"/>
            </a:pPr>
            <a:r>
              <a:rPr lang="en-US" sz="1200" dirty="0" smtClean="0">
                <a:solidFill>
                  <a:schemeClr val="bg1">
                    <a:lumMod val="50000"/>
                  </a:schemeClr>
                </a:solidFill>
              </a:rPr>
              <a:t>Cellular infrastructure changes from city to city and around the globe</a:t>
            </a:r>
          </a:p>
          <a:p>
            <a:pPr marL="117475" indent="-117475">
              <a:lnSpc>
                <a:spcPct val="120000"/>
              </a:lnSpc>
              <a:spcBef>
                <a:spcPts val="0"/>
              </a:spcBef>
              <a:buFont typeface="Arial" pitchFamily="34" charset="0"/>
              <a:buChar char="•"/>
            </a:pPr>
            <a:r>
              <a:rPr lang="en-US" sz="1200" dirty="0" smtClean="0">
                <a:solidFill>
                  <a:schemeClr val="bg1">
                    <a:lumMod val="50000"/>
                  </a:schemeClr>
                </a:solidFill>
              </a:rPr>
              <a:t>New cellular technologies being introduced</a:t>
            </a:r>
          </a:p>
          <a:p>
            <a:pPr marL="117475" indent="-117475">
              <a:lnSpc>
                <a:spcPct val="120000"/>
              </a:lnSpc>
              <a:spcBef>
                <a:spcPts val="0"/>
              </a:spcBef>
              <a:buFont typeface="Arial" pitchFamily="34" charset="0"/>
              <a:buChar char="•"/>
            </a:pPr>
            <a:r>
              <a:rPr lang="en-US" sz="1200" dirty="0" err="1" smtClean="0">
                <a:solidFill>
                  <a:schemeClr val="bg1">
                    <a:lumMod val="50000"/>
                  </a:schemeClr>
                </a:solidFill>
              </a:rPr>
              <a:t>Physio</a:t>
            </a:r>
            <a:r>
              <a:rPr lang="en-US" sz="1200" dirty="0" smtClean="0">
                <a:solidFill>
                  <a:schemeClr val="bg1">
                    <a:lumMod val="50000"/>
                  </a:schemeClr>
                </a:solidFill>
              </a:rPr>
              <a:t>-Control needed to upgrade software to accommodate faster, more reliable data transfer, yet preserve usability of deployed units</a:t>
            </a:r>
            <a:endParaRPr lang="en-US" sz="1200" b="1" dirty="0" smtClean="0">
              <a:solidFill>
                <a:schemeClr val="bg1">
                  <a:lumMod val="50000"/>
                </a:schemeClr>
              </a:solidFill>
            </a:endParaRPr>
          </a:p>
          <a:p>
            <a:endParaRPr lang="en-US" dirty="0" smtClean="0"/>
          </a:p>
          <a:p>
            <a:pPr marL="3175" marR="0" lvl="0" indent="-3175" algn="l" defTabSz="457200" rtl="0" eaLnBrk="1" fontAlgn="auto" latinLnBrk="0" hangingPunct="1">
              <a:lnSpc>
                <a:spcPct val="120000"/>
              </a:lnSpc>
              <a:spcBef>
                <a:spcPts val="0"/>
              </a:spcBef>
              <a:spcAft>
                <a:spcPts val="0"/>
              </a:spcAft>
              <a:buClrTx/>
              <a:buSzPct val="70000"/>
              <a:buFontTx/>
              <a:buNone/>
              <a:tabLst/>
              <a:defRPr/>
            </a:pPr>
            <a:r>
              <a:rPr kumimoji="0" lang="en-US" sz="1200" b="1" i="0" u="none" strike="noStrike" kern="1200" cap="none" spc="0" normalizeH="0" baseline="0" noProof="0" dirty="0" smtClean="0">
                <a:ln>
                  <a:noFill/>
                </a:ln>
                <a:solidFill>
                  <a:srgbClr val="06629A"/>
                </a:solidFill>
                <a:effectLst/>
                <a:uLnTx/>
                <a:uFillTx/>
                <a:latin typeface="+mn-lt"/>
                <a:ea typeface="+mn-ea"/>
                <a:cs typeface="+mn-cs"/>
              </a:rPr>
              <a:t>solution</a:t>
            </a:r>
          </a:p>
          <a:p>
            <a:pPr marL="3175" marR="0" lvl="0" indent="-3175" algn="l" defTabSz="457200" rtl="0" eaLnBrk="1" fontAlgn="auto" latinLnBrk="0" hangingPunct="1">
              <a:lnSpc>
                <a:spcPct val="120000"/>
              </a:lnSpc>
              <a:spcBef>
                <a:spcPts val="0"/>
              </a:spcBef>
              <a:spcAft>
                <a:spcPts val="0"/>
              </a:spcAft>
              <a:buClrTx/>
              <a:buSzPct val="70000"/>
              <a:buFontTx/>
              <a:buNone/>
              <a:tabLst/>
              <a:defRPr/>
            </a:pPr>
            <a:r>
              <a:rPr kumimoji="0" lang="en-US" sz="1200" b="1" i="0" u="none" strike="noStrike" kern="1200" cap="none" spc="0" normalizeH="0" baseline="0" noProof="0" dirty="0" err="1" smtClean="0">
                <a:ln>
                  <a:noFill/>
                </a:ln>
                <a:solidFill>
                  <a:schemeClr val="bg1">
                    <a:lumMod val="50000"/>
                  </a:schemeClr>
                </a:solidFill>
                <a:effectLst/>
                <a:uLnTx/>
                <a:uFillTx/>
                <a:latin typeface="+mn-lt"/>
                <a:ea typeface="+mn-ea"/>
                <a:cs typeface="+mn-cs"/>
              </a:rPr>
              <a:t>MultiConnect</a:t>
            </a:r>
            <a:r>
              <a:rPr kumimoji="0" lang="en-US" sz="1200" b="1" i="0" u="none" strike="noStrike" kern="1200" cap="none" spc="0" normalizeH="0" baseline="0" noProof="0" dirty="0" smtClean="0">
                <a:ln>
                  <a:noFill/>
                </a:ln>
                <a:solidFill>
                  <a:schemeClr val="bg1">
                    <a:lumMod val="50000"/>
                  </a:schemeClr>
                </a:solidFill>
                <a:effectLst/>
                <a:uLnTx/>
                <a:uFillTx/>
                <a:latin typeface="+mn-lt"/>
                <a:ea typeface="+mn-ea"/>
                <a:cs typeface="+mn-cs"/>
              </a:rPr>
              <a:t>™ OCG Open Communications Gateway</a:t>
            </a:r>
          </a:p>
          <a:p>
            <a:pPr marL="169863" marR="0" lvl="0" indent="-169863" algn="l" defTabSz="457200" rtl="0" eaLnBrk="1" fontAlgn="auto" latinLnBrk="0" hangingPunct="1">
              <a:lnSpc>
                <a:spcPct val="120000"/>
              </a:lnSpc>
              <a:spcBef>
                <a:spcPts val="0"/>
              </a:spcBef>
              <a:spcAft>
                <a:spcPts val="0"/>
              </a:spcAft>
              <a:buClrTx/>
              <a:buSzPct val="70000"/>
              <a:buFont typeface="Arial" pitchFamily="34" charset="0"/>
              <a:buChar char="•"/>
              <a:tabLst/>
              <a:defRPr/>
            </a:pPr>
            <a:r>
              <a:rPr kumimoji="0" lang="en-US" sz="1200" b="0" i="0" u="none" strike="noStrike" kern="1200" cap="none" spc="0" normalizeH="0" baseline="0" noProof="0" dirty="0" smtClean="0">
                <a:ln>
                  <a:noFill/>
                </a:ln>
                <a:solidFill>
                  <a:schemeClr val="bg1">
                    <a:lumMod val="50000"/>
                  </a:schemeClr>
                </a:solidFill>
                <a:effectLst/>
                <a:uLnTx/>
                <a:uFillTx/>
                <a:latin typeface="+mn-lt"/>
                <a:ea typeface="+mn-ea"/>
                <a:cs typeface="+mn-cs"/>
              </a:rPr>
              <a:t>3G enables more patient data to be transmitted faster to improve patient care</a:t>
            </a:r>
          </a:p>
          <a:p>
            <a:pPr marL="169863" marR="0" lvl="0" indent="-169863" algn="l" defTabSz="457200" rtl="0" eaLnBrk="1" fontAlgn="auto" latinLnBrk="0" hangingPunct="1">
              <a:lnSpc>
                <a:spcPct val="120000"/>
              </a:lnSpc>
              <a:spcBef>
                <a:spcPts val="0"/>
              </a:spcBef>
              <a:spcAft>
                <a:spcPts val="0"/>
              </a:spcAft>
              <a:buClrTx/>
              <a:buSzPct val="70000"/>
              <a:buFont typeface="Arial" pitchFamily="34" charset="0"/>
              <a:buChar char="•"/>
              <a:tabLst/>
              <a:defRPr/>
            </a:pPr>
            <a:r>
              <a:rPr kumimoji="0" lang="en-US" sz="1200" b="0" i="0" u="none" strike="noStrike" kern="1200" cap="none" spc="0" normalizeH="0" baseline="0" noProof="0" dirty="0" smtClean="0">
                <a:ln>
                  <a:noFill/>
                </a:ln>
                <a:solidFill>
                  <a:schemeClr val="bg1">
                    <a:lumMod val="50000"/>
                  </a:schemeClr>
                </a:solidFill>
                <a:effectLst/>
                <a:uLnTx/>
                <a:uFillTx/>
                <a:latin typeface="+mn-lt"/>
                <a:ea typeface="+mn-ea"/>
                <a:cs typeface="+mn-cs"/>
              </a:rPr>
              <a:t>Allowed </a:t>
            </a:r>
            <a:r>
              <a:rPr kumimoji="0" lang="en-US" sz="1200" b="0" i="0" u="none" strike="noStrike" kern="1200" cap="none" spc="0" normalizeH="0" baseline="0" noProof="0" dirty="0" err="1" smtClean="0">
                <a:ln>
                  <a:noFill/>
                </a:ln>
                <a:solidFill>
                  <a:schemeClr val="bg1">
                    <a:lumMod val="50000"/>
                  </a:schemeClr>
                </a:solidFill>
                <a:effectLst/>
                <a:uLnTx/>
                <a:uFillTx/>
                <a:latin typeface="+mn-lt"/>
                <a:ea typeface="+mn-ea"/>
                <a:cs typeface="+mn-cs"/>
              </a:rPr>
              <a:t>Physio</a:t>
            </a:r>
            <a:r>
              <a:rPr kumimoji="0" lang="en-US" sz="1200" b="0" i="0" u="none" strike="noStrike" kern="1200" cap="none" spc="0" normalizeH="0" baseline="0" noProof="0" dirty="0" smtClean="0">
                <a:ln>
                  <a:noFill/>
                </a:ln>
                <a:solidFill>
                  <a:schemeClr val="bg1">
                    <a:lumMod val="50000"/>
                  </a:schemeClr>
                </a:solidFill>
                <a:effectLst/>
                <a:uLnTx/>
                <a:uFillTx/>
                <a:latin typeface="+mn-lt"/>
                <a:ea typeface="+mn-ea"/>
                <a:cs typeface="+mn-cs"/>
              </a:rPr>
              <a:t> the ability to control software engineering and legacy quality system</a:t>
            </a:r>
          </a:p>
          <a:p>
            <a:pPr marL="169863" marR="0" lvl="0" indent="-169863" algn="l" defTabSz="457200" rtl="0" eaLnBrk="1" fontAlgn="auto" latinLnBrk="0" hangingPunct="1">
              <a:lnSpc>
                <a:spcPct val="120000"/>
              </a:lnSpc>
              <a:spcBef>
                <a:spcPts val="0"/>
              </a:spcBef>
              <a:spcAft>
                <a:spcPts val="0"/>
              </a:spcAft>
              <a:buClrTx/>
              <a:buSzPct val="70000"/>
              <a:buFont typeface="Arial" pitchFamily="34" charset="0"/>
              <a:buChar char="•"/>
              <a:tabLst/>
              <a:defRPr/>
            </a:pPr>
            <a:r>
              <a:rPr kumimoji="0" lang="en-US" sz="1200" b="0" i="0" u="none" strike="noStrike" kern="1200" cap="none" spc="0" normalizeH="0" baseline="0" noProof="0" dirty="0" smtClean="0">
                <a:ln>
                  <a:noFill/>
                </a:ln>
                <a:solidFill>
                  <a:schemeClr val="bg1">
                    <a:lumMod val="50000"/>
                  </a:schemeClr>
                </a:solidFill>
                <a:effectLst/>
                <a:uLnTx/>
                <a:uFillTx/>
                <a:latin typeface="+mn-lt"/>
                <a:ea typeface="+mn-ea"/>
                <a:cs typeface="+mn-cs"/>
              </a:rPr>
              <a:t>Future-proofs designs</a:t>
            </a:r>
          </a:p>
          <a:p>
            <a:endParaRPr lang="en-US" dirty="0"/>
          </a:p>
        </p:txBody>
      </p:sp>
      <p:sp>
        <p:nvSpPr>
          <p:cNvPr id="4" name="Slide Number Placeholder 3"/>
          <p:cNvSpPr>
            <a:spLocks noGrp="1"/>
          </p:cNvSpPr>
          <p:nvPr>
            <p:ph type="sldNum" sz="quarter" idx="10"/>
          </p:nvPr>
        </p:nvSpPr>
        <p:spPr/>
        <p:txBody>
          <a:bodyPr/>
          <a:lstStyle/>
          <a:p>
            <a:fld id="{3FC5A876-3CEA-EC47-A61C-DB5EA4D757B8}"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7475" indent="-117475">
              <a:lnSpc>
                <a:spcPct val="120000"/>
              </a:lnSpc>
              <a:spcBef>
                <a:spcPts val="0"/>
              </a:spcBef>
              <a:buNone/>
            </a:pPr>
            <a:r>
              <a:rPr lang="en-US" sz="1200" b="1" dirty="0" smtClean="0">
                <a:solidFill>
                  <a:srgbClr val="06629A"/>
                </a:solidFill>
              </a:rPr>
              <a:t>challenges</a:t>
            </a:r>
          </a:p>
          <a:p>
            <a:pPr marL="117475" indent="-117475">
              <a:lnSpc>
                <a:spcPct val="110000"/>
              </a:lnSpc>
              <a:buFont typeface="Arial" pitchFamily="34" charset="0"/>
              <a:buChar char="•"/>
            </a:pPr>
            <a:r>
              <a:rPr lang="en-US" sz="1200" dirty="0" smtClean="0">
                <a:solidFill>
                  <a:schemeClr val="bg1">
                    <a:lumMod val="50000"/>
                  </a:schemeClr>
                </a:solidFill>
              </a:rPr>
              <a:t>Flexibility to set up a charging station on virtually any street corner where traditional phone lines may not be available</a:t>
            </a:r>
          </a:p>
          <a:p>
            <a:pPr marL="117475" indent="-117475">
              <a:lnSpc>
                <a:spcPct val="110000"/>
              </a:lnSpc>
              <a:buFont typeface="Arial" pitchFamily="34" charset="0"/>
              <a:buChar char="•"/>
            </a:pPr>
            <a:r>
              <a:rPr lang="en-US" sz="1200" dirty="0" smtClean="0">
                <a:solidFill>
                  <a:schemeClr val="bg1">
                    <a:lumMod val="50000"/>
                  </a:schemeClr>
                </a:solidFill>
              </a:rPr>
              <a:t>Get to market quickly and cost-effectively</a:t>
            </a:r>
          </a:p>
          <a:p>
            <a:endParaRPr lang="en-US" dirty="0" smtClean="0"/>
          </a:p>
          <a:p>
            <a:pPr marL="3175" marR="0" lvl="0" indent="-3175" algn="l" defTabSz="457200" rtl="0" eaLnBrk="1" fontAlgn="auto" latinLnBrk="0" hangingPunct="1">
              <a:lnSpc>
                <a:spcPct val="120000"/>
              </a:lnSpc>
              <a:spcBef>
                <a:spcPts val="0"/>
              </a:spcBef>
              <a:spcAft>
                <a:spcPts val="0"/>
              </a:spcAft>
              <a:buClrTx/>
              <a:buSzPct val="70000"/>
              <a:buFontTx/>
              <a:buNone/>
              <a:tabLst/>
              <a:defRPr/>
            </a:pPr>
            <a:r>
              <a:rPr kumimoji="0" lang="en-US" sz="1200" b="1" i="0" u="none" strike="noStrike" kern="1200" cap="none" spc="0" normalizeH="0" baseline="0" noProof="0" dirty="0" smtClean="0">
                <a:ln>
                  <a:noFill/>
                </a:ln>
                <a:solidFill>
                  <a:srgbClr val="06629A"/>
                </a:solidFill>
                <a:effectLst/>
                <a:uLnTx/>
                <a:uFillTx/>
                <a:latin typeface="+mn-lt"/>
                <a:ea typeface="+mn-ea"/>
                <a:cs typeface="+mn-cs"/>
              </a:rPr>
              <a:t>solution</a:t>
            </a:r>
          </a:p>
          <a:p>
            <a:pPr marL="3175" marR="0" lvl="0" indent="-3175" algn="l" defTabSz="457200" rtl="0" eaLnBrk="1" fontAlgn="auto" latinLnBrk="0" hangingPunct="1">
              <a:lnSpc>
                <a:spcPct val="120000"/>
              </a:lnSpc>
              <a:spcBef>
                <a:spcPts val="0"/>
              </a:spcBef>
              <a:spcAft>
                <a:spcPts val="0"/>
              </a:spcAft>
              <a:buClrTx/>
              <a:buSzPct val="70000"/>
              <a:buFontTx/>
              <a:buNone/>
              <a:tabLst/>
              <a:defRPr/>
            </a:pPr>
            <a:r>
              <a:rPr kumimoji="0" lang="en-US" sz="1200" b="1" i="0" u="none" strike="noStrike" kern="1200" cap="none" spc="0" normalizeH="0" baseline="0" noProof="0" dirty="0" err="1" smtClean="0">
                <a:ln>
                  <a:noFill/>
                </a:ln>
                <a:solidFill>
                  <a:schemeClr val="bg1">
                    <a:lumMod val="50000"/>
                  </a:schemeClr>
                </a:solidFill>
                <a:effectLst/>
                <a:uLnTx/>
                <a:uFillTx/>
                <a:latin typeface="+mn-lt"/>
                <a:ea typeface="+mn-ea"/>
                <a:cs typeface="+mn-cs"/>
              </a:rPr>
              <a:t>MultiModem</a:t>
            </a:r>
            <a:r>
              <a:rPr kumimoji="0" lang="en-US" sz="1200" b="1" i="0" u="none" strike="noStrike" kern="1200" cap="none" spc="0" normalizeH="0" baseline="0" noProof="0" dirty="0" smtClean="0">
                <a:ln>
                  <a:noFill/>
                </a:ln>
                <a:solidFill>
                  <a:schemeClr val="bg1">
                    <a:lumMod val="50000"/>
                  </a:schemeClr>
                </a:solidFill>
                <a:effectLst/>
                <a:uLnTx/>
                <a:uFillTx/>
                <a:latin typeface="+mn-lt"/>
                <a:ea typeface="+mn-ea"/>
                <a:cs typeface="+mn-cs"/>
              </a:rPr>
              <a:t>® Cellular Modems</a:t>
            </a:r>
          </a:p>
          <a:p>
            <a:pPr marL="169863" marR="0" lvl="0" indent="-169863" algn="l" defTabSz="457200" rtl="0" eaLnBrk="1" fontAlgn="auto" latinLnBrk="0" hangingPunct="1">
              <a:lnSpc>
                <a:spcPct val="120000"/>
              </a:lnSpc>
              <a:spcBef>
                <a:spcPts val="0"/>
              </a:spcBef>
              <a:spcAft>
                <a:spcPts val="0"/>
              </a:spcAft>
              <a:buClrTx/>
              <a:buSzPct val="70000"/>
              <a:buFont typeface="Arial" pitchFamily="34" charset="0"/>
              <a:buChar char="•"/>
              <a:tabLst/>
              <a:defRPr/>
            </a:pPr>
            <a:r>
              <a:rPr kumimoji="0" lang="en-US" sz="1200" b="0" i="0" u="none" strike="noStrike" kern="1200" cap="none" spc="0" normalizeH="0" baseline="0" noProof="0" dirty="0" smtClean="0">
                <a:ln>
                  <a:noFill/>
                </a:ln>
                <a:solidFill>
                  <a:schemeClr val="bg1">
                    <a:lumMod val="50000"/>
                  </a:schemeClr>
                </a:solidFill>
                <a:effectLst/>
                <a:uLnTx/>
                <a:uFillTx/>
                <a:latin typeface="+mn-lt"/>
                <a:ea typeface="+mn-ea"/>
                <a:cs typeface="+mn-cs"/>
              </a:rPr>
              <a:t>Easy integration: Simply plug in and set it up to call network</a:t>
            </a:r>
          </a:p>
          <a:p>
            <a:pPr marL="169863" marR="0" lvl="0" indent="-169863" algn="l" defTabSz="457200" rtl="0" eaLnBrk="1" fontAlgn="auto" latinLnBrk="0" hangingPunct="1">
              <a:lnSpc>
                <a:spcPct val="120000"/>
              </a:lnSpc>
              <a:spcBef>
                <a:spcPts val="0"/>
              </a:spcBef>
              <a:spcAft>
                <a:spcPts val="0"/>
              </a:spcAft>
              <a:buClrTx/>
              <a:buSzPct val="70000"/>
              <a:buFont typeface="Arial" pitchFamily="34" charset="0"/>
              <a:buChar char="•"/>
              <a:tabLst/>
              <a:defRPr/>
            </a:pPr>
            <a:r>
              <a:rPr kumimoji="0" lang="en-US" sz="1200" b="0" i="0" u="none" strike="noStrike" kern="1200" cap="none" spc="0" normalizeH="0" baseline="0" noProof="0" dirty="0" smtClean="0">
                <a:ln>
                  <a:noFill/>
                </a:ln>
                <a:solidFill>
                  <a:schemeClr val="bg1">
                    <a:lumMod val="50000"/>
                  </a:schemeClr>
                </a:solidFill>
                <a:effectLst/>
                <a:uLnTx/>
                <a:uFillTx/>
                <a:latin typeface="+mn-lt"/>
                <a:ea typeface="+mn-ea"/>
                <a:cs typeface="+mn-cs"/>
              </a:rPr>
              <a:t>Affordable 2G solution</a:t>
            </a:r>
          </a:p>
          <a:p>
            <a:pPr marL="169863" marR="0" lvl="0" indent="-169863" algn="l" defTabSz="457200" rtl="0" eaLnBrk="1" fontAlgn="auto" latinLnBrk="0" hangingPunct="1">
              <a:lnSpc>
                <a:spcPct val="120000"/>
              </a:lnSpc>
              <a:spcBef>
                <a:spcPts val="0"/>
              </a:spcBef>
              <a:spcAft>
                <a:spcPts val="0"/>
              </a:spcAft>
              <a:buClrTx/>
              <a:buSzPct val="70000"/>
              <a:buFont typeface="Arial" pitchFamily="34" charset="0"/>
              <a:buChar char="•"/>
              <a:tabLst/>
              <a:defRPr/>
            </a:pPr>
            <a:r>
              <a:rPr kumimoji="0" lang="en-US" sz="1200" b="0" i="0" u="none" strike="noStrike" kern="1200" cap="none" spc="0" normalizeH="0" baseline="0" noProof="0" dirty="0" smtClean="0">
                <a:ln>
                  <a:noFill/>
                </a:ln>
                <a:solidFill>
                  <a:schemeClr val="bg1">
                    <a:lumMod val="50000"/>
                  </a:schemeClr>
                </a:solidFill>
                <a:effectLst/>
                <a:uLnTx/>
                <a:uFillTx/>
                <a:latin typeface="+mn-lt"/>
                <a:ea typeface="+mn-ea"/>
                <a:cs typeface="+mn-cs"/>
              </a:rPr>
              <a:t>Investment protection with advanced forward compatible design</a:t>
            </a:r>
          </a:p>
          <a:p>
            <a:endParaRPr lang="en-US" dirty="0"/>
          </a:p>
        </p:txBody>
      </p:sp>
      <p:sp>
        <p:nvSpPr>
          <p:cNvPr id="4" name="Slide Number Placeholder 3"/>
          <p:cNvSpPr>
            <a:spLocks noGrp="1"/>
          </p:cNvSpPr>
          <p:nvPr>
            <p:ph type="sldNum" sz="quarter" idx="10"/>
          </p:nvPr>
        </p:nvSpPr>
        <p:spPr/>
        <p:txBody>
          <a:bodyPr/>
          <a:lstStyle/>
          <a:p>
            <a:fld id="{3FC5A876-3CEA-EC47-A61C-DB5EA4D757B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8" name="Slide Number Placeholder 7"/>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9" name="Footer Placeholder 8"/>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23314483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8" name="Slide Number Placeholder 7"/>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9" name="Footer Placeholder 8"/>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15640349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508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508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8" name="Slide Number Placeholder 7"/>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9" name="Footer Placeholder 8"/>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40135958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ogo Layout">
    <p:spTree>
      <p:nvGrpSpPr>
        <p:cNvPr id="1" name=""/>
        <p:cNvGrpSpPr/>
        <p:nvPr/>
      </p:nvGrpSpPr>
      <p:grpSpPr>
        <a:xfrm>
          <a:off x="0" y="0"/>
          <a:ext cx="0" cy="0"/>
          <a:chOff x="0" y="0"/>
          <a:chExt cx="0" cy="0"/>
        </a:xfrm>
      </p:grpSpPr>
      <p:pic>
        <p:nvPicPr>
          <p:cNvPr id="8" name="Picture 7" descr="MTS_PPT_Layout_4x3_blue_TOP_clean_blend_no_logo_2160px.png"/>
          <p:cNvPicPr>
            <a:picLocks noChangeAspect="1"/>
          </p:cNvPicPr>
          <p:nvPr userDrawn="1"/>
        </p:nvPicPr>
        <p:blipFill>
          <a:blip r:embed="rId2"/>
          <a:stretch>
            <a:fillRect/>
          </a:stretch>
        </p:blipFill>
        <p:spPr>
          <a:xfrm>
            <a:off x="0" y="0"/>
            <a:ext cx="9144000" cy="762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021378" y="2449271"/>
            <a:ext cx="7200900" cy="1792224"/>
          </a:xfrm>
          <a:prstGeom prst="rect">
            <a:avLst/>
          </a:prstGeom>
          <a:ln>
            <a:noFill/>
          </a:ln>
          <a:effectLst/>
        </p:spPr>
      </p:pic>
    </p:spTree>
    <p:extLst>
      <p:ext uri="{BB962C8B-B14F-4D97-AF65-F5344CB8AC3E}">
        <p14:creationId xmlns:p14="http://schemas.microsoft.com/office/powerpoint/2010/main" xmlns="" val="27982412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2-Content">
    <p:spTree>
      <p:nvGrpSpPr>
        <p:cNvPr id="1" name=""/>
        <p:cNvGrpSpPr/>
        <p:nvPr/>
      </p:nvGrpSpPr>
      <p:grpSpPr>
        <a:xfrm>
          <a:off x="0" y="0"/>
          <a:ext cx="0" cy="0"/>
          <a:chOff x="0" y="0"/>
          <a:chExt cx="0" cy="0"/>
        </a:xfrm>
      </p:grpSpPr>
      <p:sp>
        <p:nvSpPr>
          <p:cNvPr id="10" name="Content Placeholder 9"/>
          <p:cNvSpPr>
            <a:spLocks noGrp="1"/>
          </p:cNvSpPr>
          <p:nvPr>
            <p:ph sz="quarter" idx="12" hasCustomPrompt="1"/>
          </p:nvPr>
        </p:nvSpPr>
        <p:spPr>
          <a:xfrm>
            <a:off x="457201" y="1381125"/>
            <a:ext cx="4025899" cy="4824414"/>
          </a:xfrm>
        </p:spPr>
        <p:txBody>
          <a:bodyPr>
            <a:normAutofit/>
          </a:bodyPr>
          <a:lstStyle>
            <a:lvl1pPr>
              <a:defRPr sz="2000"/>
            </a:lvl1pPr>
            <a:lvl2pPr>
              <a:defRPr sz="1800"/>
            </a:lvl2pPr>
            <a:lvl3pPr>
              <a:defRPr sz="1600"/>
            </a:lvl3pPr>
            <a:lvl4pPr>
              <a:defRPr sz="1400"/>
            </a:lvl4pPr>
            <a:lvl5pPr>
              <a:defRPr sz="1200"/>
            </a:lvl5pPr>
          </a:lstStyle>
          <a:p>
            <a:pPr lvl="0"/>
            <a:r>
              <a:rPr lang="en-CA" dirty="0" smtClean="0"/>
              <a:t>First Level Text</a:t>
            </a:r>
          </a:p>
          <a:p>
            <a:pPr lvl="1"/>
            <a:r>
              <a:rPr lang="en-CA" dirty="0" smtClean="0"/>
              <a:t>Second Level Text</a:t>
            </a:r>
          </a:p>
          <a:p>
            <a:pPr lvl="2"/>
            <a:r>
              <a:rPr lang="en-CA" dirty="0" smtClean="0"/>
              <a:t>Third Level Text</a:t>
            </a:r>
          </a:p>
          <a:p>
            <a:pPr lvl="3"/>
            <a:r>
              <a:rPr lang="en-CA" dirty="0" smtClean="0"/>
              <a:t>Fourth Level Text</a:t>
            </a:r>
          </a:p>
          <a:p>
            <a:pPr lvl="4"/>
            <a:r>
              <a:rPr lang="en-CA" dirty="0" smtClean="0"/>
              <a:t>Fifth Level Text</a:t>
            </a:r>
          </a:p>
        </p:txBody>
      </p:sp>
      <p:sp>
        <p:nvSpPr>
          <p:cNvPr id="9" name="Content Placeholder 9"/>
          <p:cNvSpPr>
            <a:spLocks noGrp="1"/>
          </p:cNvSpPr>
          <p:nvPr>
            <p:ph sz="quarter" idx="13" hasCustomPrompt="1"/>
          </p:nvPr>
        </p:nvSpPr>
        <p:spPr>
          <a:xfrm>
            <a:off x="4659314" y="1381125"/>
            <a:ext cx="4025899" cy="4824414"/>
          </a:xfrm>
        </p:spPr>
        <p:txBody>
          <a:bodyPr>
            <a:normAutofit/>
          </a:bodyPr>
          <a:lstStyle>
            <a:lvl1pPr>
              <a:defRPr sz="2000"/>
            </a:lvl1pPr>
            <a:lvl2pPr>
              <a:defRPr sz="1800"/>
            </a:lvl2pPr>
            <a:lvl3pPr>
              <a:defRPr sz="1600"/>
            </a:lvl3pPr>
            <a:lvl4pPr>
              <a:defRPr sz="1400"/>
            </a:lvl4pPr>
            <a:lvl5pPr>
              <a:defRPr sz="1200"/>
            </a:lvl5pPr>
          </a:lstStyle>
          <a:p>
            <a:pPr lvl="0"/>
            <a:r>
              <a:rPr lang="en-CA" dirty="0" smtClean="0"/>
              <a:t>First Level Text</a:t>
            </a:r>
          </a:p>
          <a:p>
            <a:pPr lvl="1"/>
            <a:r>
              <a:rPr lang="en-CA" dirty="0" smtClean="0"/>
              <a:t>Second Level Text</a:t>
            </a:r>
          </a:p>
          <a:p>
            <a:pPr lvl="2"/>
            <a:r>
              <a:rPr lang="en-CA" dirty="0" smtClean="0"/>
              <a:t>Third Level Text</a:t>
            </a:r>
          </a:p>
          <a:p>
            <a:pPr lvl="3"/>
            <a:r>
              <a:rPr lang="en-CA" dirty="0" smtClean="0"/>
              <a:t>Fourth Level Text</a:t>
            </a:r>
          </a:p>
          <a:p>
            <a:pPr lvl="4"/>
            <a:r>
              <a:rPr lang="en-CA" dirty="0" smtClean="0"/>
              <a:t>Fifth Level Text</a:t>
            </a:r>
          </a:p>
        </p:txBody>
      </p:sp>
      <p:sp>
        <p:nvSpPr>
          <p:cNvPr id="3" name="Title 2"/>
          <p:cNvSpPr>
            <a:spLocks noGrp="1"/>
          </p:cNvSpPr>
          <p:nvPr>
            <p:ph type="title" hasCustomPrompt="1"/>
          </p:nvPr>
        </p:nvSpPr>
        <p:spPr/>
        <p:txBody>
          <a:bodyPr/>
          <a:lstStyle>
            <a:lvl1pPr>
              <a:defRPr>
                <a:solidFill>
                  <a:schemeClr val="tx1"/>
                </a:solidFill>
              </a:defRPr>
            </a:lvl1pPr>
          </a:lstStyle>
          <a:p>
            <a:r>
              <a:rPr lang="en-US" dirty="0" smtClean="0"/>
              <a:t>Master Title Slide Headline</a:t>
            </a:r>
            <a:endParaRPr lang="en-CA" dirty="0"/>
          </a:p>
        </p:txBody>
      </p:sp>
    </p:spTree>
    <p:extLst>
      <p:ext uri="{BB962C8B-B14F-4D97-AF65-F5344CB8AC3E}">
        <p14:creationId xmlns:p14="http://schemas.microsoft.com/office/powerpoint/2010/main" xmlns="" val="316202624"/>
      </p:ext>
    </p:extLst>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8" name="Slide Number Placeholder 7"/>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9" name="Footer Placeholder 8"/>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8445318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11" name="Slide Number Placeholder 10"/>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12" name="Footer Placeholder 11"/>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42340645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8" name="Slide Number Placeholder 7"/>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9" name="Footer Placeholder 8"/>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21393246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827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2827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7"/>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9" name="Slide Number Placeholder 8"/>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10" name="Footer Placeholder 9"/>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25881319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92668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6644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92668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56644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11" name="Slide Number Placeholder 10"/>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12" name="Footer Placeholder 11"/>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5136086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5"/>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7" name="Slide Number Placeholder 6"/>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8" name="Footer Placeholder 7"/>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34311019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8" name="Slide Number Placeholder 7"/>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9" name="Footer Placeholder 8"/>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11946048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6" name="Slide Number Placeholder 5"/>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7" name="Footer Placeholder 6"/>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3739374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49306"/>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7493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1135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9" name="Slide Number Placeholder 8"/>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10" name="Footer Placeholder 9"/>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6439488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9" name="Slide Number Placeholder 8"/>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10" name="Footer Placeholder 9"/>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6486742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8" name="Slide Number Placeholder 7"/>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9" name="Footer Placeholder 8"/>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23604904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508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508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8" name="Slide Number Placeholder 7"/>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9" name="Footer Placeholder 8"/>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2048427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Layout">
    <p:spTree>
      <p:nvGrpSpPr>
        <p:cNvPr id="1" name=""/>
        <p:cNvGrpSpPr/>
        <p:nvPr/>
      </p:nvGrpSpPr>
      <p:grpSpPr>
        <a:xfrm>
          <a:off x="0" y="0"/>
          <a:ext cx="0" cy="0"/>
          <a:chOff x="0" y="0"/>
          <a:chExt cx="0" cy="0"/>
        </a:xfrm>
      </p:grpSpPr>
      <p:pic>
        <p:nvPicPr>
          <p:cNvPr id="4" name="Picture 3" descr="MTS_PPT_Logo_Large_printMatch_1800px.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629697" y="2052115"/>
            <a:ext cx="8401050" cy="2968371"/>
          </a:xfrm>
          <a:prstGeom prst="rect">
            <a:avLst/>
          </a:prstGeom>
        </p:spPr>
      </p:pic>
      <p:pic>
        <p:nvPicPr>
          <p:cNvPr id="5" name="Picture 4" descr="MTS_PPT_Layout_4x3_blue_TOP_clean_blend_no_logo_2160px.png"/>
          <p:cNvPicPr>
            <a:picLocks noChangeAspect="1"/>
          </p:cNvPicPr>
          <p:nvPr userDrawn="1"/>
        </p:nvPicPr>
        <p:blipFill>
          <a:blip r:embed="rId3"/>
          <a:stretch>
            <a:fillRect/>
          </a:stretch>
        </p:blipFill>
        <p:spPr>
          <a:xfrm>
            <a:off x="0" y="0"/>
            <a:ext cx="9144000" cy="762000"/>
          </a:xfrm>
          <a:prstGeom prst="rect">
            <a:avLst/>
          </a:prstGeom>
        </p:spPr>
      </p:pic>
    </p:spTree>
    <p:extLst>
      <p:ext uri="{BB962C8B-B14F-4D97-AF65-F5344CB8AC3E}">
        <p14:creationId xmlns:p14="http://schemas.microsoft.com/office/powerpoint/2010/main" xmlns="" val="28920430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8" name="Slide Number Placeholder 7"/>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9" name="Footer Placeholder 8"/>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24696694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827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2827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Date Placeholder 13"/>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15" name="Slide Number Placeholder 14"/>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16" name="Footer Placeholder 15"/>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37716785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92668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6644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92668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56644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11" name="Slide Number Placeholder 10"/>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12" name="Footer Placeholder 11"/>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19683602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5"/>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7" name="Slide Number Placeholder 6"/>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8" name="Footer Placeholder 7"/>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11644483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6" name="Slide Number Placeholder 5"/>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7" name="Footer Placeholder 6"/>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5943505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49306"/>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7493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1135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9" name="Slide Number Placeholder 8"/>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10" name="Footer Placeholder 9"/>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28883731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a:xfrm>
            <a:off x="0" y="6671779"/>
            <a:ext cx="1582496" cy="186221"/>
          </a:xfrm>
          <a:prstGeom prst="rect">
            <a:avLst/>
          </a:prstGeom>
        </p:spPr>
        <p:txBody>
          <a:bodyPr/>
          <a:lstStyle/>
          <a:p>
            <a:r>
              <a:rPr lang="en-US" smtClean="0"/>
              <a:t>4/1/12</a:t>
            </a:r>
            <a:endParaRPr lang="en-US" dirty="0"/>
          </a:p>
        </p:txBody>
      </p:sp>
      <p:sp>
        <p:nvSpPr>
          <p:cNvPr id="9" name="Slide Number Placeholder 8"/>
          <p:cNvSpPr>
            <a:spLocks noGrp="1"/>
          </p:cNvSpPr>
          <p:nvPr>
            <p:ph type="sldNum" sz="quarter" idx="11"/>
          </p:nvPr>
        </p:nvSpPr>
        <p:spPr>
          <a:xfrm>
            <a:off x="8826500" y="6671779"/>
            <a:ext cx="317500" cy="186221"/>
          </a:xfrm>
          <a:prstGeom prst="rect">
            <a:avLst/>
          </a:prstGeom>
        </p:spPr>
        <p:txBody>
          <a:bodyPr/>
          <a:lstStyle/>
          <a:p>
            <a:fld id="{237E9CA6-D493-BF43-A3F3-6B4A156F217F}" type="slidenum">
              <a:rPr lang="en-US" smtClean="0"/>
              <a:pPr/>
              <a:t>‹#›</a:t>
            </a:fld>
            <a:endParaRPr lang="en-US" dirty="0"/>
          </a:p>
        </p:txBody>
      </p:sp>
      <p:sp>
        <p:nvSpPr>
          <p:cNvPr id="10" name="Footer Placeholder 9"/>
          <p:cNvSpPr>
            <a:spLocks noGrp="1"/>
          </p:cNvSpPr>
          <p:nvPr>
            <p:ph type="ftr" sz="quarter" idx="12"/>
          </p:nvPr>
        </p:nvSpPr>
        <p:spPr>
          <a:xfrm>
            <a:off x="4572000" y="6671779"/>
            <a:ext cx="4381496" cy="186221"/>
          </a:xfrm>
          <a:prstGeom prst="rect">
            <a:avLst/>
          </a:prstGeom>
        </p:spPr>
        <p:txBody>
          <a:bodyPr/>
          <a:lstStyle/>
          <a:p>
            <a:r>
              <a:rPr lang="en-US" smtClean="0"/>
              <a:t>Proprietary &amp; Confidential  |  © 2012 Multi-Tech Systems, Inc. All rights reserved.</a:t>
            </a:r>
            <a:endParaRPr lang="en-US" dirty="0"/>
          </a:p>
        </p:txBody>
      </p:sp>
    </p:spTree>
    <p:extLst>
      <p:ext uri="{BB962C8B-B14F-4D97-AF65-F5344CB8AC3E}">
        <p14:creationId xmlns:p14="http://schemas.microsoft.com/office/powerpoint/2010/main" xmlns="" val="25542390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4.png"/><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 name="Picture 28" descr="MTS_PPT_Layout_4x3_10x10_GRID_WHITE_2160px_rev10.png"/>
          <p:cNvPicPr>
            <a:picLocks noChangeAspect="1"/>
          </p:cNvPicPr>
          <p:nvPr userDrawn="1"/>
        </p:nvPicPr>
        <p:blipFill>
          <a:blip r:embed="rId15"/>
          <a:stretch>
            <a:fillRect/>
          </a:stretch>
        </p:blipFill>
        <p:spPr>
          <a:xfrm>
            <a:off x="0" y="-186742"/>
            <a:ext cx="9144000" cy="6858000"/>
          </a:xfrm>
          <a:prstGeom prst="rect">
            <a:avLst/>
          </a:prstGeom>
        </p:spPr>
      </p:pic>
      <p:pic>
        <p:nvPicPr>
          <p:cNvPr id="30" name="Picture 29" descr="MTS_PPT_Layout_4x3_blue_TOP.png"/>
          <p:cNvPicPr>
            <a:picLocks noChangeAspect="1"/>
          </p:cNvPicPr>
          <p:nvPr userDrawn="1"/>
        </p:nvPicPr>
        <p:blipFill>
          <a:blip r:embed="rId16"/>
          <a:stretch>
            <a:fillRect/>
          </a:stretch>
        </p:blipFill>
        <p:spPr>
          <a:xfrm>
            <a:off x="0" y="0"/>
            <a:ext cx="9144000" cy="762000"/>
          </a:xfrm>
          <a:prstGeom prst="rect">
            <a:avLst/>
          </a:prstGeom>
        </p:spPr>
      </p:pic>
      <p:pic>
        <p:nvPicPr>
          <p:cNvPr id="31" name="Picture 30" descr="MTS_PPT_Layout_4x3_blue_BOTTOM.png"/>
          <p:cNvPicPr>
            <a:picLocks noChangeAspect="1"/>
          </p:cNvPicPr>
          <p:nvPr userDrawn="1"/>
        </p:nvPicPr>
        <p:blipFill>
          <a:blip r:embed="rId17"/>
          <a:stretch>
            <a:fillRect/>
          </a:stretch>
        </p:blipFill>
        <p:spPr>
          <a:xfrm>
            <a:off x="0" y="6477001"/>
            <a:ext cx="9144000" cy="381000"/>
          </a:xfrm>
          <a:prstGeom prst="rect">
            <a:avLst/>
          </a:prstGeom>
        </p:spPr>
      </p:pic>
      <p:sp>
        <p:nvSpPr>
          <p:cNvPr id="32" name="Date Placeholder 3"/>
          <p:cNvSpPr>
            <a:spLocks noGrp="1"/>
          </p:cNvSpPr>
          <p:nvPr>
            <p:ph type="dt" sz="half" idx="2"/>
          </p:nvPr>
        </p:nvSpPr>
        <p:spPr>
          <a:xfrm>
            <a:off x="0" y="6671779"/>
            <a:ext cx="1582496" cy="186221"/>
          </a:xfrm>
          <a:prstGeom prst="rect">
            <a:avLst/>
          </a:prstGeom>
        </p:spPr>
        <p:txBody>
          <a:bodyPr vert="horz" lIns="91440" tIns="25400" rIns="91440" bIns="45720" rtlCol="0" anchor="ctr"/>
          <a:lstStyle>
            <a:lvl1pPr algn="l">
              <a:defRPr sz="800">
                <a:solidFill>
                  <a:srgbClr val="216CB2"/>
                </a:solidFill>
              </a:defRPr>
            </a:lvl1pPr>
          </a:lstStyle>
          <a:p>
            <a:r>
              <a:rPr lang="en-US" smtClean="0"/>
              <a:t>4/1/12</a:t>
            </a:r>
            <a:endParaRPr lang="en-US" dirty="0"/>
          </a:p>
        </p:txBody>
      </p:sp>
      <p:sp>
        <p:nvSpPr>
          <p:cNvPr id="33" name="Footer Placeholder 4"/>
          <p:cNvSpPr>
            <a:spLocks noGrp="1"/>
          </p:cNvSpPr>
          <p:nvPr>
            <p:ph type="ftr" sz="quarter" idx="3"/>
          </p:nvPr>
        </p:nvSpPr>
        <p:spPr>
          <a:xfrm>
            <a:off x="4572000" y="6671779"/>
            <a:ext cx="4381496" cy="186221"/>
          </a:xfrm>
          <a:prstGeom prst="rect">
            <a:avLst/>
          </a:prstGeom>
        </p:spPr>
        <p:txBody>
          <a:bodyPr vert="horz" lIns="91440" tIns="25400" rIns="91440" bIns="45720" rtlCol="0" anchor="ctr"/>
          <a:lstStyle>
            <a:lvl1pPr algn="r">
              <a:defRPr sz="800">
                <a:solidFill>
                  <a:srgbClr val="378FFA"/>
                </a:solidFill>
              </a:defRPr>
            </a:lvl1pPr>
          </a:lstStyle>
          <a:p>
            <a:r>
              <a:rPr lang="en-US" smtClean="0"/>
              <a:t>Proprietary &amp; Confidential  |  © 2012 Multi-Tech Systems, Inc. All rights reserved.</a:t>
            </a:r>
            <a:endParaRPr lang="en-US" dirty="0"/>
          </a:p>
        </p:txBody>
      </p:sp>
      <p:sp>
        <p:nvSpPr>
          <p:cNvPr id="34" name="Slide Number Placeholder 5"/>
          <p:cNvSpPr>
            <a:spLocks noGrp="1"/>
          </p:cNvSpPr>
          <p:nvPr>
            <p:ph type="sldNum" sz="quarter" idx="4"/>
          </p:nvPr>
        </p:nvSpPr>
        <p:spPr>
          <a:xfrm>
            <a:off x="8826500" y="6671779"/>
            <a:ext cx="317500" cy="186221"/>
          </a:xfrm>
          <a:prstGeom prst="rect">
            <a:avLst/>
          </a:prstGeom>
        </p:spPr>
        <p:txBody>
          <a:bodyPr vert="horz" lIns="91440" tIns="25400" rIns="91440" bIns="45720" rtlCol="0" anchor="ctr"/>
          <a:lstStyle>
            <a:lvl1pPr algn="r">
              <a:defRPr sz="800" b="1">
                <a:solidFill>
                  <a:srgbClr val="77B7FC"/>
                </a:solidFill>
              </a:defRPr>
            </a:lvl1pPr>
          </a:lstStyle>
          <a:p>
            <a:fld id="{237E9CA6-D493-BF43-A3F3-6B4A156F217F}" type="slidenum">
              <a:rPr lang="en-US" smtClean="0"/>
              <a:pPr/>
              <a:t>‹#›</a:t>
            </a:fld>
            <a:endParaRPr lang="en-US" dirty="0"/>
          </a:p>
        </p:txBody>
      </p:sp>
      <p:sp>
        <p:nvSpPr>
          <p:cNvPr id="2" name="Title Placeholder 1"/>
          <p:cNvSpPr>
            <a:spLocks noGrp="1"/>
          </p:cNvSpPr>
          <p:nvPr>
            <p:ph type="title"/>
          </p:nvPr>
        </p:nvSpPr>
        <p:spPr>
          <a:xfrm>
            <a:off x="457200" y="772039"/>
            <a:ext cx="8229600" cy="1143000"/>
          </a:xfrm>
          <a:prstGeom prst="rect">
            <a:avLst/>
          </a:prstGeom>
        </p:spPr>
        <p:txBody>
          <a:bodyPr vert="horz" lIns="76200" tIns="38100" rIns="76200" bIns="38100" rtlCol="0" anchor="t">
            <a:normAutofit/>
            <a:scene3d>
              <a:camera prst="orthographicFront"/>
              <a:lightRig rig="threePt" dir="t">
                <a:rot lat="0" lon="0" rev="2700000"/>
              </a:lightRig>
            </a:scene3d>
            <a:sp3d>
              <a:bevelT w="12700" h="5080"/>
              <a:extrusionClr>
                <a:srgbClr val="77B7FC"/>
              </a:extrusionClr>
              <a:contourClr>
                <a:srgbClr val="216CB2"/>
              </a:contourClr>
            </a:sp3d>
          </a:bodyPr>
          <a:lstStyle/>
          <a:p>
            <a:r>
              <a:rPr lang="en-US" smtClean="0"/>
              <a:t>Click to edit Master title style</a:t>
            </a:r>
            <a:endParaRPr lang="en-US" dirty="0"/>
          </a:p>
        </p:txBody>
      </p:sp>
      <p:sp>
        <p:nvSpPr>
          <p:cNvPr id="3" name="Text Placeholder 2"/>
          <p:cNvSpPr>
            <a:spLocks noGrp="1"/>
          </p:cNvSpPr>
          <p:nvPr>
            <p:ph type="body" idx="1"/>
          </p:nvPr>
        </p:nvSpPr>
        <p:spPr>
          <a:xfrm>
            <a:off x="457200" y="1928273"/>
            <a:ext cx="8229600" cy="4525963"/>
          </a:xfrm>
          <a:prstGeom prst="rect">
            <a:avLst/>
          </a:prstGeom>
        </p:spPr>
        <p:txBody>
          <a:bodyPr vert="horz" lIns="165100" tIns="38100" rIns="76200" bIns="381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1939116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hf hdr="0" dt="0"/>
  <p:txStyles>
    <p:titleStyle>
      <a:lvl1pPr algn="l" defTabSz="457200" rtl="0" eaLnBrk="1" latinLnBrk="0" hangingPunct="1">
        <a:lnSpc>
          <a:spcPct val="80000"/>
        </a:lnSpc>
        <a:spcBef>
          <a:spcPct val="0"/>
        </a:spcBef>
        <a:buNone/>
        <a:defRPr sz="4400" b="1" kern="1200">
          <a:solidFill>
            <a:srgbClr val="3976BD"/>
          </a:solidFill>
          <a:effectLst>
            <a:outerShdw blurRad="25400" dist="12700" dir="2700000" algn="tl" rotWithShape="0">
              <a:prstClr val="black">
                <a:alpha val="20000"/>
              </a:prstClr>
            </a:outerShdw>
          </a:effectLst>
          <a:latin typeface="+mj-lt"/>
          <a:ea typeface="+mj-ea"/>
          <a:cs typeface="+mj-cs"/>
        </a:defRPr>
      </a:lvl1pPr>
    </p:titleStyle>
    <p:bodyStyle>
      <a:lvl1pPr marL="342900" indent="-342900" algn="l" defTabSz="457200" rtl="0" eaLnBrk="1" latinLnBrk="0" hangingPunct="1">
        <a:lnSpc>
          <a:spcPct val="80000"/>
        </a:lnSpc>
        <a:spcBef>
          <a:spcPts val="1000"/>
        </a:spcBef>
        <a:buSzPct val="70000"/>
        <a:buFontTx/>
        <a:buBlip>
          <a:blip r:embed="rId18"/>
        </a:buBlip>
        <a:defRPr sz="3200" kern="1200">
          <a:solidFill>
            <a:schemeClr val="bg1">
              <a:lumMod val="65000"/>
            </a:schemeClr>
          </a:solidFill>
          <a:latin typeface="+mn-lt"/>
          <a:ea typeface="+mn-ea"/>
          <a:cs typeface="+mn-cs"/>
        </a:defRPr>
      </a:lvl1pPr>
      <a:lvl2pPr marL="742950" indent="-285750" algn="l" defTabSz="457200" rtl="0" eaLnBrk="1" latinLnBrk="0" hangingPunct="1">
        <a:lnSpc>
          <a:spcPct val="80000"/>
        </a:lnSpc>
        <a:spcBef>
          <a:spcPts val="1000"/>
        </a:spcBef>
        <a:buSzPct val="70000"/>
        <a:buFontTx/>
        <a:buBlip>
          <a:blip r:embed="rId18"/>
        </a:buBlip>
        <a:defRPr sz="2800" kern="1200">
          <a:solidFill>
            <a:schemeClr val="bg1">
              <a:lumMod val="65000"/>
            </a:schemeClr>
          </a:solidFill>
          <a:latin typeface="+mn-lt"/>
          <a:ea typeface="+mn-ea"/>
          <a:cs typeface="+mn-cs"/>
        </a:defRPr>
      </a:lvl2pPr>
      <a:lvl3pPr marL="1143000" indent="-228600" algn="l" defTabSz="457200" rtl="0" eaLnBrk="1" latinLnBrk="0" hangingPunct="1">
        <a:lnSpc>
          <a:spcPct val="80000"/>
        </a:lnSpc>
        <a:spcBef>
          <a:spcPts val="1000"/>
        </a:spcBef>
        <a:buSzPct val="70000"/>
        <a:buFontTx/>
        <a:buBlip>
          <a:blip r:embed="rId18"/>
        </a:buBlip>
        <a:defRPr sz="2400" kern="1200">
          <a:solidFill>
            <a:schemeClr val="bg1">
              <a:lumMod val="65000"/>
            </a:schemeClr>
          </a:solidFill>
          <a:latin typeface="+mn-lt"/>
          <a:ea typeface="+mn-ea"/>
          <a:cs typeface="+mn-cs"/>
        </a:defRPr>
      </a:lvl3pPr>
      <a:lvl4pPr marL="1600200" indent="-228600" algn="l" defTabSz="457200" rtl="0" eaLnBrk="1" latinLnBrk="0" hangingPunct="1">
        <a:lnSpc>
          <a:spcPct val="80000"/>
        </a:lnSpc>
        <a:spcBef>
          <a:spcPts val="1000"/>
        </a:spcBef>
        <a:buSzPct val="70000"/>
        <a:buFontTx/>
        <a:buBlip>
          <a:blip r:embed="rId18"/>
        </a:buBlip>
        <a:defRPr sz="2000" kern="1200">
          <a:solidFill>
            <a:schemeClr val="bg1">
              <a:lumMod val="65000"/>
            </a:schemeClr>
          </a:solidFill>
          <a:latin typeface="+mn-lt"/>
          <a:ea typeface="+mn-ea"/>
          <a:cs typeface="+mn-cs"/>
        </a:defRPr>
      </a:lvl4pPr>
      <a:lvl5pPr marL="2057400" indent="-228600" algn="l" defTabSz="457200" rtl="0" eaLnBrk="1" latinLnBrk="0" hangingPunct="1">
        <a:lnSpc>
          <a:spcPct val="80000"/>
        </a:lnSpc>
        <a:spcBef>
          <a:spcPts val="1000"/>
        </a:spcBef>
        <a:buSzPct val="70000"/>
        <a:buFontTx/>
        <a:buBlip>
          <a:blip r:embed="rId18"/>
        </a:buBlip>
        <a:defRPr sz="2000" kern="1200">
          <a:solidFill>
            <a:schemeClr val="bg1">
              <a:lumMod val="6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6629A"/>
            </a:gs>
            <a:gs pos="90000">
              <a:srgbClr val="000000"/>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0" name="Picture 29" descr="MTS_PPT_Layout_4x3_10x10_GRID_BLACK_2160px_rev10.png"/>
          <p:cNvPicPr>
            <a:picLocks noChangeAspect="1"/>
          </p:cNvPicPr>
          <p:nvPr userDrawn="1"/>
        </p:nvPicPr>
        <p:blipFill>
          <a:blip r:embed="rId14">
            <a:duotone>
              <a:prstClr val="black"/>
              <a:srgbClr val="002060">
                <a:tint val="45000"/>
                <a:satMod val="400000"/>
              </a:srgbClr>
            </a:duotone>
          </a:blip>
          <a:stretch>
            <a:fillRect/>
          </a:stretch>
        </p:blipFill>
        <p:spPr>
          <a:xfrm>
            <a:off x="0" y="0"/>
            <a:ext cx="9144000" cy="6858000"/>
          </a:xfrm>
          <a:prstGeom prst="rect">
            <a:avLst/>
          </a:prstGeom>
        </p:spPr>
      </p:pic>
      <p:pic>
        <p:nvPicPr>
          <p:cNvPr id="31" name="Picture 30" descr="MTS_PPT_Layout_4x3_blue_BOTTOM.png"/>
          <p:cNvPicPr>
            <a:picLocks noChangeAspect="1"/>
          </p:cNvPicPr>
          <p:nvPr userDrawn="1"/>
        </p:nvPicPr>
        <p:blipFill>
          <a:blip r:embed="rId15"/>
          <a:stretch>
            <a:fillRect/>
          </a:stretch>
        </p:blipFill>
        <p:spPr>
          <a:xfrm>
            <a:off x="0" y="6477001"/>
            <a:ext cx="9144000" cy="381000"/>
          </a:xfrm>
          <a:prstGeom prst="rect">
            <a:avLst/>
          </a:prstGeom>
        </p:spPr>
      </p:pic>
      <p:pic>
        <p:nvPicPr>
          <p:cNvPr id="32" name="Picture 31" descr="MTS_PPT_Layout_4x3_blue_TOP.png"/>
          <p:cNvPicPr>
            <a:picLocks noChangeAspect="1"/>
          </p:cNvPicPr>
          <p:nvPr userDrawn="1"/>
        </p:nvPicPr>
        <p:blipFill>
          <a:blip r:embed="rId16"/>
          <a:stretch>
            <a:fillRect/>
          </a:stretch>
        </p:blipFill>
        <p:spPr>
          <a:xfrm>
            <a:off x="0" y="0"/>
            <a:ext cx="9144000" cy="762000"/>
          </a:xfrm>
          <a:prstGeom prst="rect">
            <a:avLst/>
          </a:prstGeom>
        </p:spPr>
      </p:pic>
      <p:sp>
        <p:nvSpPr>
          <p:cNvPr id="33" name="Date Placeholder 3"/>
          <p:cNvSpPr>
            <a:spLocks noGrp="1"/>
          </p:cNvSpPr>
          <p:nvPr>
            <p:ph type="dt" sz="half" idx="2"/>
          </p:nvPr>
        </p:nvSpPr>
        <p:spPr>
          <a:xfrm>
            <a:off x="0" y="6671779"/>
            <a:ext cx="1582496" cy="186221"/>
          </a:xfrm>
          <a:prstGeom prst="rect">
            <a:avLst/>
          </a:prstGeom>
        </p:spPr>
        <p:txBody>
          <a:bodyPr vert="horz" lIns="91440" tIns="25400" rIns="91440" bIns="45720" rtlCol="0" anchor="ctr"/>
          <a:lstStyle>
            <a:lvl1pPr algn="l">
              <a:defRPr sz="800">
                <a:solidFill>
                  <a:srgbClr val="216CB2"/>
                </a:solidFill>
              </a:defRPr>
            </a:lvl1pPr>
          </a:lstStyle>
          <a:p>
            <a:r>
              <a:rPr lang="en-US" smtClean="0"/>
              <a:t>4/1/12</a:t>
            </a:r>
            <a:endParaRPr lang="en-US" dirty="0"/>
          </a:p>
        </p:txBody>
      </p:sp>
      <p:sp>
        <p:nvSpPr>
          <p:cNvPr id="34" name="Footer Placeholder 4"/>
          <p:cNvSpPr>
            <a:spLocks noGrp="1"/>
          </p:cNvSpPr>
          <p:nvPr>
            <p:ph type="ftr" sz="quarter" idx="3"/>
          </p:nvPr>
        </p:nvSpPr>
        <p:spPr>
          <a:xfrm>
            <a:off x="4572000" y="6671779"/>
            <a:ext cx="4381496" cy="186221"/>
          </a:xfrm>
          <a:prstGeom prst="rect">
            <a:avLst/>
          </a:prstGeom>
        </p:spPr>
        <p:txBody>
          <a:bodyPr vert="horz" lIns="91440" tIns="25400" rIns="91440" bIns="45720" rtlCol="0" anchor="ctr"/>
          <a:lstStyle>
            <a:lvl1pPr algn="r">
              <a:defRPr sz="800">
                <a:solidFill>
                  <a:srgbClr val="378FFA"/>
                </a:solidFill>
              </a:defRPr>
            </a:lvl1pPr>
          </a:lstStyle>
          <a:p>
            <a:r>
              <a:rPr lang="en-US" smtClean="0"/>
              <a:t>Proprietary &amp; Confidential  |  © 2012 Multi-Tech Systems, Inc. All rights reserved.</a:t>
            </a:r>
            <a:endParaRPr lang="en-US" dirty="0"/>
          </a:p>
        </p:txBody>
      </p:sp>
      <p:sp>
        <p:nvSpPr>
          <p:cNvPr id="35" name="Slide Number Placeholder 5"/>
          <p:cNvSpPr>
            <a:spLocks noGrp="1"/>
          </p:cNvSpPr>
          <p:nvPr>
            <p:ph type="sldNum" sz="quarter" idx="4"/>
          </p:nvPr>
        </p:nvSpPr>
        <p:spPr>
          <a:xfrm>
            <a:off x="8826500" y="6671779"/>
            <a:ext cx="317500" cy="186221"/>
          </a:xfrm>
          <a:prstGeom prst="rect">
            <a:avLst/>
          </a:prstGeom>
        </p:spPr>
        <p:txBody>
          <a:bodyPr vert="horz" lIns="91440" tIns="25400" rIns="91440" bIns="45720" rtlCol="0" anchor="ctr"/>
          <a:lstStyle>
            <a:lvl1pPr algn="r">
              <a:defRPr sz="800" b="1">
                <a:solidFill>
                  <a:srgbClr val="77B7FC"/>
                </a:solidFill>
              </a:defRPr>
            </a:lvl1pPr>
          </a:lstStyle>
          <a:p>
            <a:fld id="{237E9CA6-D493-BF43-A3F3-6B4A156F217F}" type="slidenum">
              <a:rPr lang="en-US" smtClean="0"/>
              <a:pPr/>
              <a:t>‹#›</a:t>
            </a:fld>
            <a:endParaRPr lang="en-US" dirty="0"/>
          </a:p>
        </p:txBody>
      </p:sp>
      <p:sp>
        <p:nvSpPr>
          <p:cNvPr id="2" name="Title Placeholder 1"/>
          <p:cNvSpPr>
            <a:spLocks noGrp="1"/>
          </p:cNvSpPr>
          <p:nvPr>
            <p:ph type="title"/>
          </p:nvPr>
        </p:nvSpPr>
        <p:spPr>
          <a:xfrm>
            <a:off x="457200" y="772039"/>
            <a:ext cx="8229600" cy="1143000"/>
          </a:xfrm>
          <a:prstGeom prst="rect">
            <a:avLst/>
          </a:prstGeom>
        </p:spPr>
        <p:txBody>
          <a:bodyPr vert="horz" lIns="76200" tIns="38100" rIns="76200" bIns="38100" rtlCol="0" anchor="t">
            <a:normAutofit/>
            <a:scene3d>
              <a:camera prst="orthographicFront"/>
              <a:lightRig rig="threePt" dir="t">
                <a:rot lat="0" lon="0" rev="2700000"/>
              </a:lightRig>
            </a:scene3d>
            <a:sp3d>
              <a:bevelT w="12700" h="5080"/>
              <a:extrusionClr>
                <a:srgbClr val="77B7FC"/>
              </a:extrusionClr>
              <a:contourClr>
                <a:srgbClr val="216CB2"/>
              </a:contourClr>
            </a:sp3d>
          </a:bodyPr>
          <a:lstStyle/>
          <a:p>
            <a:r>
              <a:rPr lang="en-US" smtClean="0"/>
              <a:t>Click to edit Master title style</a:t>
            </a:r>
            <a:endParaRPr lang="en-US" dirty="0"/>
          </a:p>
        </p:txBody>
      </p:sp>
      <p:sp>
        <p:nvSpPr>
          <p:cNvPr id="3" name="Text Placeholder 2"/>
          <p:cNvSpPr>
            <a:spLocks noGrp="1"/>
          </p:cNvSpPr>
          <p:nvPr>
            <p:ph type="body" idx="1"/>
          </p:nvPr>
        </p:nvSpPr>
        <p:spPr>
          <a:xfrm>
            <a:off x="457200" y="1928273"/>
            <a:ext cx="8229600" cy="4525963"/>
          </a:xfrm>
          <a:prstGeom prst="rect">
            <a:avLst/>
          </a:prstGeom>
        </p:spPr>
        <p:txBody>
          <a:bodyPr vert="horz" lIns="165100" tIns="38100" rIns="76200" bIns="381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9755276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hf hdr="0" dt="0"/>
  <p:txStyles>
    <p:titleStyle>
      <a:lvl1pPr algn="l" defTabSz="457200" rtl="0" eaLnBrk="1" latinLnBrk="0" hangingPunct="1">
        <a:lnSpc>
          <a:spcPct val="80000"/>
        </a:lnSpc>
        <a:spcBef>
          <a:spcPct val="0"/>
        </a:spcBef>
        <a:buNone/>
        <a:defRPr sz="4400" b="1" kern="1200">
          <a:solidFill>
            <a:srgbClr val="3976BD"/>
          </a:solidFill>
          <a:effectLst>
            <a:outerShdw blurRad="25400" dist="12700" dir="2700000" algn="tl" rotWithShape="0">
              <a:prstClr val="black">
                <a:alpha val="20000"/>
              </a:prstClr>
            </a:outerShdw>
          </a:effectLst>
          <a:latin typeface="+mj-lt"/>
          <a:ea typeface="+mj-ea"/>
          <a:cs typeface="+mj-cs"/>
        </a:defRPr>
      </a:lvl1pPr>
    </p:titleStyle>
    <p:bodyStyle>
      <a:lvl1pPr marL="342900" indent="-342900" algn="l" defTabSz="457200" rtl="0" eaLnBrk="1" latinLnBrk="0" hangingPunct="1">
        <a:lnSpc>
          <a:spcPct val="80000"/>
        </a:lnSpc>
        <a:spcBef>
          <a:spcPts val="1000"/>
        </a:spcBef>
        <a:buSzPct val="70000"/>
        <a:buFontTx/>
        <a:buBlip>
          <a:blip r:embed="rId17"/>
        </a:buBlip>
        <a:defRPr sz="3200" kern="1200">
          <a:solidFill>
            <a:schemeClr val="bg1">
              <a:lumMod val="65000"/>
            </a:schemeClr>
          </a:solidFill>
          <a:latin typeface="+mn-lt"/>
          <a:ea typeface="+mn-ea"/>
          <a:cs typeface="+mn-cs"/>
        </a:defRPr>
      </a:lvl1pPr>
      <a:lvl2pPr marL="742950" indent="-285750" algn="l" defTabSz="457200" rtl="0" eaLnBrk="1" latinLnBrk="0" hangingPunct="1">
        <a:lnSpc>
          <a:spcPct val="80000"/>
        </a:lnSpc>
        <a:spcBef>
          <a:spcPts val="1000"/>
        </a:spcBef>
        <a:buSzPct val="70000"/>
        <a:buFontTx/>
        <a:buBlip>
          <a:blip r:embed="rId17"/>
        </a:buBlip>
        <a:defRPr sz="2800" kern="1200">
          <a:solidFill>
            <a:schemeClr val="bg1">
              <a:lumMod val="65000"/>
            </a:schemeClr>
          </a:solidFill>
          <a:latin typeface="+mn-lt"/>
          <a:ea typeface="+mn-ea"/>
          <a:cs typeface="+mn-cs"/>
        </a:defRPr>
      </a:lvl2pPr>
      <a:lvl3pPr marL="1143000" indent="-228600" algn="l" defTabSz="457200" rtl="0" eaLnBrk="1" latinLnBrk="0" hangingPunct="1">
        <a:lnSpc>
          <a:spcPct val="80000"/>
        </a:lnSpc>
        <a:spcBef>
          <a:spcPts val="1000"/>
        </a:spcBef>
        <a:buSzPct val="70000"/>
        <a:buFontTx/>
        <a:buBlip>
          <a:blip r:embed="rId17"/>
        </a:buBlip>
        <a:defRPr sz="2400" kern="1200">
          <a:solidFill>
            <a:schemeClr val="bg1">
              <a:lumMod val="65000"/>
            </a:schemeClr>
          </a:solidFill>
          <a:latin typeface="+mn-lt"/>
          <a:ea typeface="+mn-ea"/>
          <a:cs typeface="+mn-cs"/>
        </a:defRPr>
      </a:lvl3pPr>
      <a:lvl4pPr marL="1600200" indent="-228600" algn="l" defTabSz="457200" rtl="0" eaLnBrk="1" latinLnBrk="0" hangingPunct="1">
        <a:lnSpc>
          <a:spcPct val="80000"/>
        </a:lnSpc>
        <a:spcBef>
          <a:spcPts val="1000"/>
        </a:spcBef>
        <a:buSzPct val="70000"/>
        <a:buFontTx/>
        <a:buBlip>
          <a:blip r:embed="rId17"/>
        </a:buBlip>
        <a:defRPr sz="2000" kern="1200">
          <a:solidFill>
            <a:schemeClr val="bg1">
              <a:lumMod val="65000"/>
            </a:schemeClr>
          </a:solidFill>
          <a:latin typeface="+mn-lt"/>
          <a:ea typeface="+mn-ea"/>
          <a:cs typeface="+mn-cs"/>
        </a:defRPr>
      </a:lvl4pPr>
      <a:lvl5pPr marL="2057400" indent="-228600" algn="l" defTabSz="457200" rtl="0" eaLnBrk="1" latinLnBrk="0" hangingPunct="1">
        <a:lnSpc>
          <a:spcPct val="80000"/>
        </a:lnSpc>
        <a:spcBef>
          <a:spcPts val="1000"/>
        </a:spcBef>
        <a:buSzPct val="70000"/>
        <a:buFontTx/>
        <a:buBlip>
          <a:blip r:embed="rId17"/>
        </a:buBlip>
        <a:defRPr sz="2000" kern="1200">
          <a:solidFill>
            <a:schemeClr val="bg1">
              <a:lumMod val="6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hyperlink" Target="http://www.multitech.net/" TargetMode="External"/><Relationship Id="rId4" Type="http://schemas.openxmlformats.org/officeDocument/2006/relationships/hyperlink" Target="http://www.multitech.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emf"/><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emf"/><Relationship Id="rId11" Type="http://schemas.openxmlformats.org/officeDocument/2006/relationships/image" Target="../media/image17.png"/><Relationship Id="rId5" Type="http://schemas.openxmlformats.org/officeDocument/2006/relationships/image" Target="../media/image11.jpe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com/url?sa=i&amp;source=images&amp;cd=&amp;cad=rja&amp;docid=-fLdaVTEI79S4M&amp;tbnid=IYgjfkJBBIJFNM:&amp;ved=0CAgQjRwwAA&amp;url=http://greenjersey.org/2008/12/17/pseg-to-present-on-power-lines-tomorrow/&amp;ei=KT8mUdnuLYXPqQGsv4HwDw&amp;psig=AFQjCNGj6L7wF9ecFC682q1FIMEnVrt2mw&amp;ust=136154743378473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3997465"/>
            <a:ext cx="9144000" cy="1143000"/>
          </a:xfrm>
          <a:prstGeom prst="rect">
            <a:avLst/>
          </a:prstGeom>
        </p:spPr>
        <p:txBody>
          <a:bodyPr vert="horz" lIns="76200" tIns="38100" rIns="76200" bIns="38100" rtlCol="0" anchor="t">
            <a:noAutofit/>
            <a:scene3d>
              <a:camera prst="orthographicFront"/>
              <a:lightRig rig="threePt" dir="t">
                <a:rot lat="0" lon="0" rev="2700000"/>
              </a:lightRig>
            </a:scene3d>
            <a:sp3d>
              <a:bevelT w="12700" h="5080"/>
              <a:extrusionClr>
                <a:srgbClr val="77B7FC"/>
              </a:extrusionClr>
              <a:contourClr>
                <a:srgbClr val="216CB2"/>
              </a:contourClr>
            </a:sp3d>
          </a:bodyP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3976BD"/>
                </a:solidFill>
                <a:effectLst>
                  <a:outerShdw blurRad="25400" dist="12700" dir="2700000" algn="tl" rotWithShape="0">
                    <a:prstClr val="black">
                      <a:alpha val="20000"/>
                    </a:prstClr>
                  </a:outerShdw>
                </a:effectLst>
                <a:uLnTx/>
                <a:uFillTx/>
                <a:latin typeface="+mj-lt"/>
                <a:ea typeface="+mj-ea"/>
                <a:cs typeface="+mj-cs"/>
              </a:rPr>
              <a:t>Connected Technology</a:t>
            </a:r>
          </a:p>
          <a:p>
            <a:pPr marL="0" marR="0" lvl="0" indent="0" algn="ctr" defTabSz="457200" rtl="0" eaLnBrk="1" fontAlgn="auto" latinLnBrk="0" hangingPunct="1">
              <a:lnSpc>
                <a:spcPct val="80000"/>
              </a:lnSpc>
              <a:spcBef>
                <a:spcPct val="0"/>
              </a:spcBef>
              <a:spcAft>
                <a:spcPts val="0"/>
              </a:spcAft>
              <a:buClrTx/>
              <a:buSzTx/>
              <a:buFontTx/>
              <a:buNone/>
              <a:tabLst/>
              <a:defRPr/>
            </a:pPr>
            <a:r>
              <a:rPr lang="en-US" sz="3200" dirty="0" smtClean="0">
                <a:solidFill>
                  <a:schemeClr val="bg1"/>
                </a:solidFill>
                <a:effectLst>
                  <a:outerShdw blurRad="25400" dist="12700" dir="2700000" algn="tl" rotWithShape="0">
                    <a:prstClr val="black">
                      <a:alpha val="20000"/>
                    </a:prstClr>
                  </a:outerShdw>
                </a:effectLst>
                <a:latin typeface="+mj-lt"/>
                <a:ea typeface="+mj-ea"/>
                <a:cs typeface="+mj-cs"/>
              </a:rPr>
              <a:t>How can M2M Impact your </a:t>
            </a:r>
            <a:br>
              <a:rPr lang="en-US" sz="3200" dirty="0" smtClean="0">
                <a:solidFill>
                  <a:schemeClr val="bg1"/>
                </a:solidFill>
                <a:effectLst>
                  <a:outerShdw blurRad="25400" dist="12700" dir="2700000" algn="tl" rotWithShape="0">
                    <a:prstClr val="black">
                      <a:alpha val="20000"/>
                    </a:prstClr>
                  </a:outerShdw>
                </a:effectLst>
                <a:latin typeface="+mj-lt"/>
                <a:ea typeface="+mj-ea"/>
                <a:cs typeface="+mj-cs"/>
              </a:rPr>
            </a:br>
            <a:r>
              <a:rPr lang="en-US" sz="3200" dirty="0" smtClean="0">
                <a:solidFill>
                  <a:schemeClr val="bg1"/>
                </a:solidFill>
                <a:effectLst>
                  <a:outerShdw blurRad="25400" dist="12700" dir="2700000" algn="tl" rotWithShape="0">
                    <a:prstClr val="black">
                      <a:alpha val="20000"/>
                    </a:prstClr>
                  </a:outerShdw>
                </a:effectLst>
                <a:latin typeface="+mj-lt"/>
                <a:ea typeface="+mj-ea"/>
                <a:cs typeface="+mj-cs"/>
              </a:rPr>
              <a:t>Business today?</a:t>
            </a:r>
            <a:endParaRPr kumimoji="0" lang="en-US" sz="3200" i="0" u="none" strike="noStrike" kern="1200" cap="none" spc="0" normalizeH="0" baseline="0" noProof="0" dirty="0">
              <a:ln>
                <a:noFill/>
              </a:ln>
              <a:solidFill>
                <a:schemeClr val="bg1"/>
              </a:solidFill>
              <a:effectLst>
                <a:outerShdw blurRad="25400" dist="12700" dir="2700000" algn="tl" rotWithShape="0">
                  <a:prstClr val="black">
                    <a:alpha val="20000"/>
                  </a:prstClr>
                </a:outerShdw>
              </a:effectLst>
              <a:uLnTx/>
              <a:uFillTx/>
              <a:latin typeface="+mj-lt"/>
              <a:ea typeface="+mj-ea"/>
              <a:cs typeface="+mj-cs"/>
            </a:endParaRPr>
          </a:p>
        </p:txBody>
      </p:sp>
      <p:pic>
        <p:nvPicPr>
          <p:cNvPr id="3" name="Picture 2" descr="MTS_PPT_Logo_Large_printMatch_1800px.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29697" y="1186271"/>
            <a:ext cx="8401050" cy="2968371"/>
          </a:xfrm>
          <a:prstGeom prst="rect">
            <a:avLst/>
          </a:prstGeom>
        </p:spPr>
      </p:pic>
      <p:pic>
        <p:nvPicPr>
          <p:cNvPr id="4" name="Picture 3" descr="MTS_PPT_Layout_4x3_blue_TOP_clean_blend_no_logo_2160px.png"/>
          <p:cNvPicPr>
            <a:picLocks noChangeAspect="1"/>
          </p:cNvPicPr>
          <p:nvPr/>
        </p:nvPicPr>
        <p:blipFill>
          <a:blip r:embed="rId3"/>
          <a:stretch>
            <a:fillRect/>
          </a:stretch>
        </p:blipFill>
        <p:spPr>
          <a:xfrm>
            <a:off x="0" y="0"/>
            <a:ext cx="9144000" cy="762000"/>
          </a:xfrm>
          <a:prstGeom prst="rect">
            <a:avLst/>
          </a:prstGeom>
        </p:spPr>
      </p:pic>
    </p:spTree>
    <p:extLst>
      <p:ext uri="{BB962C8B-B14F-4D97-AF65-F5344CB8AC3E}">
        <p14:creationId xmlns:p14="http://schemas.microsoft.com/office/powerpoint/2010/main" xmlns="" val="3477919804"/>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979625" y="1509622"/>
            <a:ext cx="3788880" cy="4772967"/>
          </a:xfrm>
          <a:prstGeom prst="roundRect">
            <a:avLst>
              <a:gd name="adj" fmla="val 4467"/>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smtClean="0">
              <a:solidFill>
                <a:schemeClr val="bg1">
                  <a:lumMod val="95000"/>
                </a:schemeClr>
              </a:solidFill>
            </a:endParaRPr>
          </a:p>
          <a:p>
            <a:pPr algn="ctr"/>
            <a:endParaRPr lang="en-US" sz="1700" dirty="0" smtClean="0">
              <a:solidFill>
                <a:schemeClr val="bg1">
                  <a:lumMod val="95000"/>
                </a:schemeClr>
              </a:solidFill>
            </a:endParaRPr>
          </a:p>
          <a:p>
            <a:pPr algn="ctr"/>
            <a:endParaRPr lang="en-US" sz="1700" dirty="0" smtClean="0">
              <a:solidFill>
                <a:schemeClr val="bg1">
                  <a:lumMod val="95000"/>
                </a:schemeClr>
              </a:solidFill>
            </a:endParaRPr>
          </a:p>
          <a:p>
            <a:pPr algn="ctr"/>
            <a:endParaRPr lang="en-US" sz="1700" dirty="0" smtClean="0">
              <a:solidFill>
                <a:schemeClr val="bg1">
                  <a:lumMod val="95000"/>
                </a:schemeClr>
              </a:solidFill>
            </a:endParaRPr>
          </a:p>
          <a:p>
            <a:pPr algn="ctr"/>
            <a:endParaRPr lang="en-US" sz="1700" dirty="0" smtClean="0">
              <a:solidFill>
                <a:schemeClr val="bg1">
                  <a:lumMod val="95000"/>
                </a:schemeClr>
              </a:solidFill>
            </a:endParaRPr>
          </a:p>
          <a:p>
            <a:pPr algn="ctr"/>
            <a:endParaRPr lang="en-US" sz="1700" dirty="0" smtClean="0">
              <a:solidFill>
                <a:schemeClr val="bg1">
                  <a:lumMod val="95000"/>
                </a:schemeClr>
              </a:solidFill>
            </a:endParaRPr>
          </a:p>
          <a:p>
            <a:pPr algn="ctr"/>
            <a:endParaRPr lang="en-US" sz="1700" dirty="0" smtClean="0">
              <a:solidFill>
                <a:schemeClr val="bg1">
                  <a:lumMod val="95000"/>
                </a:schemeClr>
              </a:solidFill>
            </a:endParaRPr>
          </a:p>
          <a:p>
            <a:pPr algn="ctr"/>
            <a:endParaRPr lang="en-US" sz="1700" dirty="0" smtClean="0">
              <a:solidFill>
                <a:schemeClr val="bg1">
                  <a:lumMod val="95000"/>
                </a:schemeClr>
              </a:solidFill>
            </a:endParaRPr>
          </a:p>
          <a:p>
            <a:pPr algn="ctr"/>
            <a:endParaRPr lang="en-US" sz="1700" dirty="0" smtClean="0">
              <a:solidFill>
                <a:schemeClr val="bg1">
                  <a:lumMod val="95000"/>
                </a:schemeClr>
              </a:solidFill>
            </a:endParaRPr>
          </a:p>
          <a:p>
            <a:pPr algn="ctr"/>
            <a:endParaRPr lang="en-US" sz="1700" dirty="0" smtClean="0">
              <a:solidFill>
                <a:schemeClr val="bg1">
                  <a:lumMod val="95000"/>
                </a:schemeClr>
              </a:solidFill>
            </a:endParaRPr>
          </a:p>
          <a:p>
            <a:pPr algn="ctr"/>
            <a:r>
              <a:rPr lang="en-US" sz="1600" dirty="0" smtClean="0">
                <a:solidFill>
                  <a:srgbClr val="F7D117"/>
                </a:solidFill>
              </a:rPr>
              <a:t>LAW ENFORCEMENT</a:t>
            </a:r>
          </a:p>
          <a:p>
            <a:pPr algn="ctr"/>
            <a:endParaRPr lang="en-US" sz="1600" dirty="0" smtClean="0">
              <a:solidFill>
                <a:schemeClr val="bg1">
                  <a:lumMod val="95000"/>
                </a:schemeClr>
              </a:solidFill>
            </a:endParaRPr>
          </a:p>
          <a:p>
            <a:pPr algn="ctr"/>
            <a:r>
              <a:rPr lang="en-US" sz="1600" dirty="0" smtClean="0">
                <a:solidFill>
                  <a:schemeClr val="bg1">
                    <a:lumMod val="95000"/>
                  </a:schemeClr>
                </a:solidFill>
              </a:rPr>
              <a:t>Vehicles use a breath test module, </a:t>
            </a:r>
            <a:br>
              <a:rPr lang="en-US" sz="1600" dirty="0" smtClean="0">
                <a:solidFill>
                  <a:schemeClr val="bg1">
                    <a:lumMod val="95000"/>
                  </a:schemeClr>
                </a:solidFill>
              </a:rPr>
            </a:br>
            <a:r>
              <a:rPr lang="en-US" sz="1600" dirty="0" smtClean="0">
                <a:solidFill>
                  <a:schemeClr val="bg1">
                    <a:lumMod val="95000"/>
                  </a:schemeClr>
                </a:solidFill>
              </a:rPr>
              <a:t>a vehicle control module, and </a:t>
            </a:r>
            <a:br>
              <a:rPr lang="en-US" sz="1600" dirty="0" smtClean="0">
                <a:solidFill>
                  <a:schemeClr val="bg1">
                    <a:lumMod val="95000"/>
                  </a:schemeClr>
                </a:solidFill>
              </a:rPr>
            </a:br>
            <a:r>
              <a:rPr lang="en-US" sz="1600" dirty="0" smtClean="0">
                <a:solidFill>
                  <a:schemeClr val="bg1">
                    <a:lumMod val="95000"/>
                  </a:schemeClr>
                </a:solidFill>
              </a:rPr>
              <a:t>a positive ID module that are enabled with real time cellular connectivity.</a:t>
            </a:r>
          </a:p>
        </p:txBody>
      </p:sp>
      <p:sp>
        <p:nvSpPr>
          <p:cNvPr id="2" name="Title 1"/>
          <p:cNvSpPr>
            <a:spLocks noGrp="1"/>
          </p:cNvSpPr>
          <p:nvPr>
            <p:ph type="title"/>
          </p:nvPr>
        </p:nvSpPr>
        <p:spPr/>
        <p:txBody>
          <a:bodyPr/>
          <a:lstStyle/>
          <a:p>
            <a:r>
              <a:rPr lang="en-US" dirty="0" smtClean="0"/>
              <a:t>5. Opening New Revenue Streams</a:t>
            </a:r>
            <a:endParaRPr lang="en-US" dirty="0"/>
          </a:p>
        </p:txBody>
      </p:sp>
      <p:sp>
        <p:nvSpPr>
          <p:cNvPr id="5" name="Content Placeholder 4"/>
          <p:cNvSpPr>
            <a:spLocks noGrp="1"/>
          </p:cNvSpPr>
          <p:nvPr>
            <p:ph idx="1"/>
          </p:nvPr>
        </p:nvSpPr>
        <p:spPr>
          <a:xfrm>
            <a:off x="457200" y="1928273"/>
            <a:ext cx="4114800" cy="4525963"/>
          </a:xfrm>
        </p:spPr>
        <p:txBody>
          <a:bodyPr>
            <a:normAutofit/>
          </a:bodyPr>
          <a:lstStyle/>
          <a:p>
            <a:pPr>
              <a:lnSpc>
                <a:spcPct val="90000"/>
              </a:lnSpc>
            </a:pPr>
            <a:r>
              <a:rPr lang="en-US" sz="2800" dirty="0" smtClean="0">
                <a:solidFill>
                  <a:schemeClr val="tx1">
                    <a:lumMod val="50000"/>
                    <a:lumOff val="50000"/>
                  </a:schemeClr>
                </a:solidFill>
              </a:rPr>
              <a:t>Reoccurring </a:t>
            </a:r>
            <a:br>
              <a:rPr lang="en-US" sz="2800" dirty="0" smtClean="0">
                <a:solidFill>
                  <a:schemeClr val="tx1">
                    <a:lumMod val="50000"/>
                    <a:lumOff val="50000"/>
                  </a:schemeClr>
                </a:solidFill>
              </a:rPr>
            </a:br>
            <a:r>
              <a:rPr lang="en-US" sz="2800" dirty="0" smtClean="0">
                <a:solidFill>
                  <a:schemeClr val="tx1">
                    <a:lumMod val="50000"/>
                    <a:lumOff val="50000"/>
                  </a:schemeClr>
                </a:solidFill>
              </a:rPr>
              <a:t>revenue streams</a:t>
            </a:r>
          </a:p>
          <a:p>
            <a:pPr>
              <a:lnSpc>
                <a:spcPct val="90000"/>
              </a:lnSpc>
            </a:pPr>
            <a:r>
              <a:rPr lang="en-US" sz="2800" dirty="0" smtClean="0">
                <a:solidFill>
                  <a:schemeClr val="tx1">
                    <a:lumMod val="50000"/>
                    <a:lumOff val="50000"/>
                  </a:schemeClr>
                </a:solidFill>
              </a:rPr>
              <a:t>New markets</a:t>
            </a:r>
          </a:p>
          <a:p>
            <a:pPr>
              <a:lnSpc>
                <a:spcPct val="90000"/>
              </a:lnSpc>
            </a:pPr>
            <a:r>
              <a:rPr lang="en-US" sz="2800" dirty="0" smtClean="0">
                <a:solidFill>
                  <a:schemeClr val="tx1">
                    <a:lumMod val="50000"/>
                    <a:lumOff val="50000"/>
                  </a:schemeClr>
                </a:solidFill>
              </a:rPr>
              <a:t>Increased usage based on increased availability</a:t>
            </a:r>
          </a:p>
          <a:p>
            <a:pPr>
              <a:lnSpc>
                <a:spcPct val="90000"/>
              </a:lnSpc>
            </a:pPr>
            <a:r>
              <a:rPr lang="en-US" sz="2800" dirty="0" smtClean="0">
                <a:solidFill>
                  <a:schemeClr val="tx1">
                    <a:lumMod val="50000"/>
                    <a:lumOff val="50000"/>
                  </a:schemeClr>
                </a:solidFill>
              </a:rPr>
              <a:t>Government contracts</a:t>
            </a:r>
          </a:p>
          <a:p>
            <a:pPr>
              <a:lnSpc>
                <a:spcPct val="90000"/>
              </a:lnSpc>
            </a:pPr>
            <a:r>
              <a:rPr lang="en-US" sz="2800" dirty="0" smtClean="0">
                <a:solidFill>
                  <a:schemeClr val="tx1">
                    <a:lumMod val="50000"/>
                    <a:lumOff val="50000"/>
                  </a:schemeClr>
                </a:solidFill>
              </a:rPr>
              <a:t>Service based sales</a:t>
            </a:r>
          </a:p>
          <a:p>
            <a:pPr>
              <a:lnSpc>
                <a:spcPct val="90000"/>
              </a:lnSpc>
            </a:pPr>
            <a:r>
              <a:rPr lang="en-US" sz="2800" dirty="0" smtClean="0">
                <a:solidFill>
                  <a:schemeClr val="tx1">
                    <a:lumMod val="50000"/>
                    <a:lumOff val="50000"/>
                  </a:schemeClr>
                </a:solidFill>
              </a:rPr>
              <a:t>Annuity selling</a:t>
            </a:r>
          </a:p>
          <a:p>
            <a:pPr>
              <a:lnSpc>
                <a:spcPct val="90000"/>
              </a:lnSpc>
            </a:pPr>
            <a:endParaRPr lang="en-US" sz="2800" dirty="0">
              <a:solidFill>
                <a:schemeClr val="tx1">
                  <a:lumMod val="50000"/>
                  <a:lumOff val="50000"/>
                </a:schemeClr>
              </a:solidFill>
            </a:endParaRPr>
          </a:p>
        </p:txBody>
      </p:sp>
      <p:sp>
        <p:nvSpPr>
          <p:cNvPr id="3" name="Slide Number Placeholder 2"/>
          <p:cNvSpPr>
            <a:spLocks noGrp="1"/>
          </p:cNvSpPr>
          <p:nvPr>
            <p:ph type="sldNum" sz="quarter" idx="11"/>
          </p:nvPr>
        </p:nvSpPr>
        <p:spPr/>
        <p:txBody>
          <a:bodyPr/>
          <a:lstStyle/>
          <a:p>
            <a:fld id="{237E9CA6-D493-BF43-A3F3-6B4A156F217F}" type="slidenum">
              <a:rPr lang="en-US" smtClean="0"/>
              <a:pPr/>
              <a:t>10</a:t>
            </a:fld>
            <a:endParaRPr lang="en-US" dirty="0"/>
          </a:p>
        </p:txBody>
      </p:sp>
      <p:sp>
        <p:nvSpPr>
          <p:cNvPr id="4" name="Footer Placeholder 3"/>
          <p:cNvSpPr>
            <a:spLocks noGrp="1"/>
          </p:cNvSpPr>
          <p:nvPr>
            <p:ph type="ftr" sz="quarter" idx="12"/>
          </p:nvPr>
        </p:nvSpPr>
        <p:spPr/>
        <p:txBody>
          <a:bodyPr/>
          <a:lstStyle/>
          <a:p>
            <a:r>
              <a:rPr lang="en-US" smtClean="0"/>
              <a:t>Proprietary &amp; Confidential  |  © 2012 Multi-Tech Systems, Inc. All rights reserved.</a:t>
            </a:r>
            <a:endParaRPr lang="en-US" dirty="0"/>
          </a:p>
        </p:txBody>
      </p:sp>
      <p:pic>
        <p:nvPicPr>
          <p:cNvPr id="3074" name="Picture 2" descr="http://www.saratogian.com/content/articles/2011/03/13/news/doc4d7d912c7e5ff806215789.jpg"/>
          <p:cNvPicPr>
            <a:picLocks noChangeAspect="1" noChangeArrowheads="1"/>
          </p:cNvPicPr>
          <p:nvPr/>
        </p:nvPicPr>
        <p:blipFill>
          <a:blip r:embed="rId2"/>
          <a:srcRect l="8763" r="3948"/>
          <a:stretch>
            <a:fillRect/>
          </a:stretch>
        </p:blipFill>
        <p:spPr bwMode="auto">
          <a:xfrm>
            <a:off x="5344135" y="1837802"/>
            <a:ext cx="3059860" cy="2349127"/>
          </a:xfrm>
          <a:prstGeom prst="rect">
            <a:avLst/>
          </a:prstGeom>
          <a:noFill/>
          <a:effectLst>
            <a:innerShdw blurRad="114300">
              <a:prstClr val="black"/>
            </a:innerShdw>
          </a:effec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MTS_3D_Path_Arrows_Grid_02a.png"/>
          <p:cNvPicPr>
            <a:picLocks noChangeAspect="1"/>
          </p:cNvPicPr>
          <p:nvPr/>
        </p:nvPicPr>
        <p:blipFill>
          <a:blip r:embed="rId2"/>
          <a:srcRect l="37857"/>
          <a:stretch>
            <a:fillRect/>
          </a:stretch>
        </p:blipFill>
        <p:spPr bwMode="auto">
          <a:xfrm>
            <a:off x="0" y="1873788"/>
            <a:ext cx="6832600" cy="4173537"/>
          </a:xfrm>
          <a:prstGeom prst="rect">
            <a:avLst/>
          </a:prstGeom>
          <a:noFill/>
          <a:ln w="9525">
            <a:noFill/>
            <a:miter lim="800000"/>
            <a:headEnd/>
            <a:tailEnd/>
          </a:ln>
        </p:spPr>
      </p:pic>
      <p:pic>
        <p:nvPicPr>
          <p:cNvPr id="14" name="Picture 13" descr="earth_1211793594.png"/>
          <p:cNvPicPr>
            <a:picLocks noChangeAspect="1"/>
          </p:cNvPicPr>
          <p:nvPr/>
        </p:nvPicPr>
        <p:blipFill>
          <a:blip r:embed="rId3">
            <a:extLst>
              <a:ext uri="{28A0092B-C50C-407E-A947-70E740481C1C}"/>
            </a:extLst>
          </a:blip>
          <a:srcRect l="18442"/>
          <a:stretch>
            <a:fillRect/>
          </a:stretch>
        </p:blipFill>
        <p:spPr>
          <a:xfrm>
            <a:off x="0" y="833977"/>
            <a:ext cx="2651625" cy="3251200"/>
          </a:xfrm>
          <a:prstGeom prst="rect">
            <a:avLst/>
          </a:prstGeom>
          <a:effectLst>
            <a:reflection blurRad="6350" stA="20000" endA="300" endPos="50000" dist="50800" dir="5400000" sy="-100000" algn="bl" rotWithShape="0"/>
          </a:effectLst>
        </p:spPr>
      </p:pic>
      <p:sp>
        <p:nvSpPr>
          <p:cNvPr id="15" name="Title 1"/>
          <p:cNvSpPr>
            <a:spLocks noGrp="1"/>
          </p:cNvSpPr>
          <p:nvPr>
            <p:ph type="ctrTitle"/>
          </p:nvPr>
        </p:nvSpPr>
        <p:spPr bwMode="auto">
          <a:xfrm>
            <a:off x="2727834" y="2051595"/>
            <a:ext cx="4333375" cy="1470025"/>
          </a:xfrm>
          <a:noFill/>
          <a:ln>
            <a:miter lim="800000"/>
            <a:headEnd/>
            <a:tailEnd/>
          </a:ln>
        </p:spPr>
        <p:txBody>
          <a:bodyPr vert="horz" wrap="square" lIns="91440" tIns="45720" rIns="91440" bIns="45720" numCol="1" anchor="t" anchorCtr="0" compatLnSpc="1">
            <a:prstTxWarp prst="textNoShape">
              <a:avLst/>
            </a:prstTxWarp>
            <a:normAutofit/>
          </a:bodyPr>
          <a:lstStyle/>
          <a:p>
            <a:r>
              <a:rPr lang="en-US" sz="6600" b="1" dirty="0" smtClean="0">
                <a:ln>
                  <a:noFill/>
                </a:ln>
                <a:solidFill>
                  <a:srgbClr val="336699"/>
                </a:solidFill>
                <a:ea typeface="ＭＳ Ｐゴシック" pitchFamily="34" charset="-128"/>
              </a:rPr>
              <a:t>Thank you!</a:t>
            </a:r>
          </a:p>
        </p:txBody>
      </p:sp>
      <p:sp>
        <p:nvSpPr>
          <p:cNvPr id="16" name="Subtitle 2"/>
          <p:cNvSpPr>
            <a:spLocks noGrp="1"/>
          </p:cNvSpPr>
          <p:nvPr>
            <p:ph type="subTitle" idx="1"/>
          </p:nvPr>
        </p:nvSpPr>
        <p:spPr>
          <a:xfrm>
            <a:off x="622300" y="3869279"/>
            <a:ext cx="8013700" cy="1752600"/>
          </a:xfrm>
        </p:spPr>
        <p:txBody>
          <a:bodyPr>
            <a:normAutofit fontScale="92500" lnSpcReduction="10000"/>
          </a:bodyPr>
          <a:lstStyle/>
          <a:p>
            <a:pPr>
              <a:buFont typeface="Arial" charset="0"/>
              <a:buNone/>
              <a:defRPr/>
            </a:pPr>
            <a:r>
              <a:rPr lang="en-US" dirty="0" smtClean="0">
                <a:solidFill>
                  <a:schemeClr val="tx1">
                    <a:lumMod val="50000"/>
                    <a:lumOff val="50000"/>
                  </a:schemeClr>
                </a:solidFill>
              </a:rPr>
              <a:t>Questions?</a:t>
            </a:r>
          </a:p>
          <a:p>
            <a:pPr>
              <a:buFont typeface="Arial" charset="0"/>
              <a:buNone/>
              <a:defRPr/>
            </a:pPr>
            <a:r>
              <a:rPr lang="en-US" dirty="0" smtClean="0">
                <a:solidFill>
                  <a:schemeClr val="tx1">
                    <a:lumMod val="50000"/>
                    <a:lumOff val="50000"/>
                  </a:schemeClr>
                </a:solidFill>
              </a:rPr>
              <a:t>Contact Multi-Tech Systems</a:t>
            </a:r>
          </a:p>
          <a:p>
            <a:pPr>
              <a:buFont typeface="Arial" charset="0"/>
              <a:buNone/>
              <a:defRPr/>
            </a:pPr>
            <a:r>
              <a:rPr lang="en-US" dirty="0" smtClean="0">
                <a:solidFill>
                  <a:schemeClr val="tx1">
                    <a:lumMod val="50000"/>
                    <a:lumOff val="50000"/>
                  </a:schemeClr>
                </a:solidFill>
              </a:rPr>
              <a:t>Sales: 888-288-5470</a:t>
            </a:r>
          </a:p>
          <a:p>
            <a:pPr>
              <a:buFont typeface="Arial" charset="0"/>
              <a:buNone/>
              <a:defRPr/>
            </a:pPr>
            <a:r>
              <a:rPr lang="en-US" dirty="0" smtClean="0">
                <a:hlinkClick r:id="rId4"/>
              </a:rPr>
              <a:t>www.multitech.com</a:t>
            </a:r>
            <a:r>
              <a:rPr lang="en-US" dirty="0" smtClean="0"/>
              <a:t> | </a:t>
            </a:r>
            <a:r>
              <a:rPr lang="en-US" dirty="0" smtClean="0">
                <a:hlinkClick r:id="rId5"/>
              </a:rPr>
              <a:t>www.multitech.net</a:t>
            </a:r>
            <a:r>
              <a:rPr lang="en-US" dirty="0" smtClean="0"/>
              <a:t> </a:t>
            </a:r>
            <a:endParaRPr lang="en-US" dirty="0"/>
          </a:p>
        </p:txBody>
      </p:sp>
      <p:sp>
        <p:nvSpPr>
          <p:cNvPr id="17" name="Slide Number Placeholder 16"/>
          <p:cNvSpPr>
            <a:spLocks noGrp="1"/>
          </p:cNvSpPr>
          <p:nvPr>
            <p:ph type="sldNum" sz="quarter" idx="11"/>
          </p:nvPr>
        </p:nvSpPr>
        <p:spPr/>
        <p:txBody>
          <a:bodyPr/>
          <a:lstStyle/>
          <a:p>
            <a:fld id="{237E9CA6-D493-BF43-A3F3-6B4A156F217F}" type="slidenum">
              <a:rPr lang="en-US" smtClean="0"/>
              <a:pPr/>
              <a:t>11</a:t>
            </a:fld>
            <a:endParaRPr lang="en-US" dirty="0"/>
          </a:p>
        </p:txBody>
      </p:sp>
      <p:sp>
        <p:nvSpPr>
          <p:cNvPr id="18" name="Footer Placeholder 17"/>
          <p:cNvSpPr>
            <a:spLocks noGrp="1"/>
          </p:cNvSpPr>
          <p:nvPr>
            <p:ph type="ftr" sz="quarter" idx="12"/>
          </p:nvPr>
        </p:nvSpPr>
        <p:spPr/>
        <p:txBody>
          <a:bodyPr/>
          <a:lstStyle/>
          <a:p>
            <a:r>
              <a:rPr lang="en-US" smtClean="0"/>
              <a:t>Proprietary &amp; Confidential  |  © 2012 Multi-Tech Systems, Inc. All rights reserved.</a:t>
            </a:r>
            <a:endParaRPr lang="en-US" dirty="0"/>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AutoShape 25" descr="data:image/jpeg;base64,/9j/4AAQSkZJRgABAQAAAQABAAD/2wCEAAkGBhQSERQUEhQVFBUVFxoXFRcVGBYXFRcXGBgXFBQXFxQXHSYeGB0kGRQUHy8gIycpLCwsFR4xNTAqNSYrLCkBCQoKDgwOFA8PFCkcFBwpKSwpKSkpKSkpKSkpKSkpLCkpKSkpKSkpKSkpKSkpKSkpKSkpKSkpKSkpKSkpKSkpKf/AABEIAMIBAwMBIgACEQEDEQH/xAAbAAABBQEBAAAAAAAAAAAAAAACAAEDBAUGB//EAEUQAAEDAQQFCgQDBQYHAQAAAAEAAhEDBBIhMQVBUZHwBhMiYXGBobHB0TJCUuFicpIUFSNUkwc0grLS8SQ1Q0RTosIz/8QAFwEBAQEBAAAAAAAAAAAAAAAAAAECA//EABkRAQEBAQEBAAAAAAAAAAAAAAABETECEv/aAAwDAQACEQMRAD8A8gARQnhOjJoSRJoVDJ4TwnhEMnARAJwgEBOAiCcNQCAnTgJOqAZ/dAiE9xRCsXYNbPj5e6mbYqrurw8BirhgS1I8b1P+5HfMd4P/ANFTWDRdMg33EQ3CNurUmLijCaFJU0a2cXR3AoTow/K8eITDAxx3JrvHckbNVGqQNkFB+0aiI42HFEwZCYomuByKctUEZCE8b1I5vHehIQRwmRwhQChhGeNyYhFAQmIRkJiEEac8cak6SihlJOGJILJHHGScBPCfjjaiGATgJBOFUMAiASTxxxmgSeEgEYaiBASqOjNJ1TG63EniFo2LRDbjn1jAGROU7IzeY1DLqzWpNWRmMpPfkIbtyG/X3KelY2CJ6Z68G/daDC6q7m6LD2xLo6zkwdQ3ldNovkVgDWdP4W4Dvdme6EaxyNK8TdaJOxgJ8B6rVsXJy0u+W4D9TiN7WYr0GyaHZTENaAOoKyykJPGoJq44inyJecXVGg/hYD4ulJ/IhzZu9OdpgjrAEBd05mBSa3BTVcI3kET8dRwOwBpA6slDU5BOb8LwfzAjxaV3724jjYkWppjym18m7TTxDbw2tMnccVmVKpHRqNnqcIcvYxRBntVLSGhKdUQ9ocOseqamPI3WNrsWOg7D6FRGo5uDh7/ddnpfkCRLqB/wu9HLmKjXMdcrMJAzBwcOwoliuDIkcYpXU9ps90l1M3mdeYH4h6oab59kZNdQnjcpAEMcdyAI47kJCku8dyFw47lAEJiiKYhFARx3piOO9FCYoE1qZOElBYhEOONaYjju2Io44zVQgkAnA44yRNCAYRQnATwiE0KOrU+VuJOGHlxknq1YGGZ8tqu2Cyim3nH5nIeMepPX1qxqQdjsraLbzxJOQGE9QOobTu6tbRehqtscHO6NMYAgYAfTTbqHX5mUuT2gXWt/OVJ5sHsvRqGwD7L0myWQMaABEYADUra1ipo7QtOiwCm0N2zr6723tWdpLlhRo1DTe195pxugEZSNfWF0oCOlQvEDas9VXpuJAMZicxrxThhmcN60ho3r8Pun/dvX4fdXKaoCnIOIHf8AZEKLY+Js9p/0q9+7fxeH3S/dv4vBMprLcz8u8+yEg/h/Uf8ASrdtuUovF0lrnAAAyGloIEnE9NsDWs1+nrOM3VNfybCG7euewJlTUoafw7z7Kjpe3GjSL7hqQQLrJLsTmBdVqppqzgkFz8M4aCPj5vNpIOPh14K3o+pTrTcLsACZDciXNGROtjvBMNc9obTRtN4Gi6ldj4w7GZywGxHpjQFKuyHNk/VrHZsW/aqF0xM4SqxCnFeR6X0PVsj8cWHJ0YHqOwrNq0AemzVm3Z1hew6Q0c2qwtcAQdS8105oR1lfIksJwPoVUxjNMjckW8b0rQz525HMbD7FO108dqMVGRx3IXDjuUt3juQEcdyCMhIoimI9VADkxREeqYhFMknnjBJQWJT8cbUwCNoVQ8cd/gnA44zTjyTxxxmiEk7DEpBRVpJDRmSN+r1Pcgn0VQv1LzougzjlhiZ2gDf3rV0bo91ttAa0QwZ9Tc47TjvKz6rrrRTZrwO/LvOPcF6TyS0JzNET8bsXHr1blp0ka+j7E2m0NaIAEAbIVwBCwzjtAPupAFlogFYsY6Y41FQqWz1LrgTqSIsnSIi8GlzC65eb0sb129dHygzLp1TCkGkGGTJgAmS1wBAIBLTGIkjJVQ1ouhri1gcSWBjQDMktnULxvYY4bETqVIiCHxsvOgCZugTlIGHUNi3rI3aZpASXECAZLXiQQXDMaw1x7BKc6UaSA0OcXEtEAgSA8zJgRNNwlKKURdcIiCCQRdbcEEOkdEkd6IGngbrsDI7ZcTr/ABu3psGbb7E7nXONdrQYLWlxBaNcbJIKqt0W5oh1pGDRMudrFQznrvtP+AdS2q7qbjLmk6sz16gesqMmlj/Dzz1aiNuwkJsMZL7AQD/xIbeyN5wyutOvU5rt561JZdFvJvNr3gKl4wXHAua8MOP04f4leqGkc6YMdnH+52lE2uwNIDSBhkYygZjsCbDEOkR0h2epVMhWrS8GIkAADEyd6rlYrURFqztKaLbXYaZE3huA1rTcFFGJ7h3YkoPIbRSdZKzqbgHNIIMiQ5pyI61mvp3HxqOR6tR9F6Ly30JztO+0dNmI6xrHGxcAG36ZGtmI6xrCrNhhxuQuHHd4JqL5Hgi48EYARx3IXBGeNyE8blFC8eqFyM8bkLuNyCMhJOUkVbjjuREJgiRDouONqEhEAiHjjZ36kGj2y5zjq9fZqVcw07t6JnRpDa7Hf9gq15bHJSwc/aQ4jos6RGqflHGxep0qUAY+S5D+z+wBlG+c3uJ7hgPXeuya8bVK3GXyf0q6saocGgU3BrYmYxznsC2gqtisLKY6DQ29DnRrO0q0Mj2IIzX6khaOpYOnaYfarHTdi11QXhJEtLmAgwuwo8j7J/4Gf+3uoaoNtXUpP2n8I8fda9HkbZP5enuPurdPkdZP5el+lXUYlnqk5Mae2fdT1XOAxpsHe7/Ut6nyUswyoU/0oncl7N/4Kf6QrsHI1bSdjR3n3Vd9s/Lv+662ryUsv8vS/QFSq8kbJ/LUf0N9lLRzJtw2t3/dN+8Rtbv+6263JKyfy1H+m32VGvyVso/7ej/Tb7LOqzzpEbW7wpKVa9iII2gyFFaeTlng/wACl+hvssrkT/dG9py7AqN1wXP2m3PFuZSn+G5klsDP+JjOeoLoHKBzBJMCRGMY69aCGtRBBC8p0xY/2e0uHykyOw5jzXrLnrh/7QbFgyoMwYPYfuPFWJXGVGXKhGrV2Zj1RgJrXixjtYkHuxHqkw4bvVVilx4eKE8bkQKY8bkQHHggI47lJx4IVFRkJ05SQWgOOMUSYBEBxxgiEiCYcbkQCCvbDgBxs9VPbRk3Z7AD1UVYdNg6x/mHsrFI3qzRn0x4mFWo9X5PWQU6LG7GgeGK1WjFU7ESG5K1TcZGA3qOiQDL8o8kYyPZ6hJ2r8rfJSUgIf8Al/8ApqDn7T/zCx/m7c3ADeSAvR7Oxef6SBbVo1Wtvc04PIHxEB7DAJwyk9y37Ly1vENFlqyZzdTAwE5ymMuwpMVqkxchT5d4x+zVf1MWnYuVgf8A9J7e0hMo6FJQUbW1wmQO9NWtrWgmQeqVMEj2KpWprKtXK+7/ANB7uxw9lm1OXZx/4Wp+tnsrfNGxXYqFdix6/Lp+qx1P6jPZU6nLSof+zqf1Geyz80aFpYuQ5E/3b/GfJq1anKuqcrHU/qM9lmaGpmhZ7jsHTPYLrbx3yFZBt1KgBxIQsE3uweZWPRv1ZLZgRAGAAjDDWdZ7VNoy2ua5zXQCRBnUZzWsVcKwOV9mv2ap1Cd2Pot0gqhpinNJ46j5KDycY03dRB9FHZnYKSxukPB+kqtZzijFWR7Jh7JfZLZ3eqMhA9EEo/shKKGUkbQkgnBTjjjJMCiCIIccZpwmB44xRSghd/8AoztHmVa0Z/eB+cf5lUrGHsPWP8w91Ys7rtfvnxlVqPYrJ8Ks08wqViALR7q4yn271HRM05flHkpQc+vD1UDMh+UKQFEN+zjPFOKTeCjJwJOpa1g0Uy4C9suOJnVKDKbZm7fEKzZ2ga/ELXboyl9DfFRVqtnpuuuaAbt89FxaGiZLnDADouz2KxEljc0kAvgdo9U2lbjQLj72OMOafJRC32b6DOMt5qpfAAaS5zLshsPaZj5gmtelbMxsuAgzHR2PNI9Q6QOaooVmtIEux1iQoKdmY5zW3gJMSSIxWtarZZmfE0Doc4BdxLcTgDjIDSSNQCqu01ZQYIAxcCSzoi7fxJ2Hm3EHWMUGZaLM1ri0kGCRgcMFAWM6t66t1mZ9DdwQGzM+lu4KDm61FgbqOswZjcuR5Q6UbSi8DLjkMTGruGZ7etd7p5vNtvMAEmHQBlEjsxA8Fy9n0eys9znEgtkQHEYGCcscSAe4K8ENblDSs1OlAc/nRebdAm7hLjOWYUNr/iBteli0tEja0nONoPhPUth+jqRDGmQ1mADSQQIjAqQWWmxlxkBrWgCe3H1xUgz7DaLzesKPSR6DuxVbIGtlwcILoDcZIJABGEQR3wFJpp4bReeonwS9V5VYz0n9hVSgeluV6w1Rzb+iJAcb2uCIA34rPonpqM1cA470tnGtKOO9I8b1WAg8d6E8b0XHihcVFE3JOoyUkFkHjjFFKAHj7ogUBhEAglHPqqivbhgO/wB/MKWu6Hh20A7wmtIkHf3iEL+lSYfpJafTwhRry9Z5OWy/RY7a0fda4qjgFcR/Z/pGaZYTi0+By9V2rXo6CoVgYggkAAwZg7DsU7ZJgCSua5L6OfSdaHVBHOPDm4gyMccMs11+iH9N35R5oixZNGGQakYZNG3rVt2l2AhpvSTAF0zM3fNSB6RYDmAe4bZ88VpAu0vTGskCcgT8LmsPi4eKp1LVZ6j3FzS5xY6mZb8oDnPAPymHkHEZjqWiyk0EkAAnOABMZSlzbYiGxGUCI7NmJRGUKdAi9erXoJL75FQtltNzCZBj+G3DA9Hbmn0rPde/+KAXEGHkXZLqrg0B2ALi6RjuErUFNhjosOzAdpjjWnfUY2Abo1iYGOWHkqMqqbMWsdcdDGcy2MwwtcLvxYgtBBz1bMANGzYjm3HoMHzSWimabBAMnoVnDvxxha767QJJaAJxkAYYO3a1A7SVLA85Tg5G+2CRnBnHUgj/AHu3o4OhwlpAmcxkDOrxUQ00CCbj8DGEHIgSIP8Aup6mkKbXXDUYHRN0uaHREk3ZmIBKcWlrjAcCYDoBBN103T2GDB1wggrVhUmk5uYdrn4XBoMRrmVz1r5POB6LQ7tjzXTuconOQcU+wvBINOCOxUbS4Me1rgA9w6AkAnHGBOK6jSDum7u8lzGl9FPqWmz1WkXaXxAkzi4RGHUs60OyWF98PqCAMQ0QcdpxVLlpa7tnf1iNWvBdCSuB5fW+XNpjbePYMAoOZpC7RefqIb44+qo2f4ir9ufdpsZ1F57TgPVUbIFGauHjekeN6RTOHqtMGPv5oXe6d3umcfXyUUL80ycpILE8fdGFGi44CIklET6qNPKAieNyjseb6f1ZdoxHh5InFREdJrhgQRjxxiixqcmNI8zaGyYDui708V6pRqkjCF5S2yhwLpAPiZ1js9V2/JrTgqtLc3twjb9JR0joqTsB2LR0S/pn8vqspojDYIV7Rb+mfy+qTpW+16lFRUmvUgetsqXKLR767WCmBILi4lxEtjGjhjFTAE5ACc4VSrZZ53oUZfzpFV1RoeBUYWMpwPpJDM7sNwxy22vXPWrk7DXG8XSZhrRIBfzhzcJyhArGx1Lmi1tOWOdeaatnbN+nzYINNgHxNjEE9al0tTFWvSrNNNwawtI52kIcHh+b2PkYHKD1rNZYhANyt8hjm8ei91T6usg7M8U1PRtxoAZWOLo6AxvFg24EXjn9JQFatFS14bWo3XtruIL8n1XlzXA4wHMaCdhYTjJUlpsLajY55lOGVmCKjakl7qUXiabejgQYgiRBVejo+W4srjoAYsxwaRqnH+If09wv0uT4c0mXtMv6JDQTDwQZ2G4COpyICkyKjA2rQDOebVMOvOxus5qCw3oIutfeaQDktfRWjRQDwI6T3OETg3KmzHU1sADIalRo8n2i6S5wIumMMCHipExjjgtY1EBucoXOSc9QvcqMvSDume7yVFxz7B5q1b3dM9yqXZw24eqxetRBa611pJPkvLbXXNotDnCSCcPyjjxXX8rtKAxSkSR0h1CI8fJcpaKQaDdJgjOImRj4yFCsjSdovPJGWrsGA9+9FZmwFUzctBjcONiM0RTO90p47k3HgiF9/JMeNyXHgmCACOISRca0kNTIkEpwgO8nPHghlIlEO48cYpkN5OSirFmtZJDHGNhPwycuyTATaP0k+z1w8HEHpDaDmqlVso6br4g/EMusbO1GpXq+i9KNrMDmmQeDK17DWh0nKI9l5DoPTTrO7WWE9IevavRdHaTbUaHNMgo112AqIxUWHZrfGBxHiPdaNOuCJBlb6yvNqqTnwVg2+1uxALIwzfB2nswu71Ws3J9vNNa9z5wcYcDjjhMYjpFBvWzSIpgEh7pnBgvHBpccM9W8hVKun2h9y5UOIEhstxua5/GNxWdW0RTY4P8A4hJJBgkxevSYDSfm8VSdTaW4UK/SEdIxg6845DAy8jjEjoGabaXBoa/F12YwGNQSTsmn/wCzdqtm0jaN4XLGxNutLaFXouDhLsQZcMhifhb1dJSUrAHiW0bpD5F95xxkkR1saqOjFoByIPYQfJK+sOxWSpSa4MFNsun5zO04nDIKeg+tIv8ANxGN29M45TqyQaTq4UNSrtUFSsB7a1UtNqjOCdmodu09SmiO11JJO3JYWntNNo0yScdQ1k7FJpjTTaTS5x915vpDSD7TUk5ahqAWGi591WrztVxGtxGMN2AdioaR0hMhuAO8CcAT2I7XaABdH+52qg1klBNY6WtXJ9ELGwONqeeO9GDpgm2ca0w43oH+3smTcePglx4oHamTXu1JBLKeVHKKUEkpiUEpSgKU8oJRIChRVGRiM1KCkgTX3+p3gfurWjdLPs7uicNbTx4rOq04xCkpWoHB+/X37UaekaI5RMrDAwdYOYW1RtUYg8dY1ryG45nSaZGpzeMFtaN5YPZhUF4bRmo09MFZjpvsBnMj2V6laWmACOz7LjLBylpVMnCdhwK1GWwHXPitamOj5xLnFgttUZEjsJR/tp+o71dMbd9Maixv207Xb/shfbeod5JTUxrOtQ2ydgxUFW17Td8XbsgsmrpKB8UDqw8ljW/lTSp/MCdgxKmrjoq1ujLDafmPeub01yoZSBAMu1ALmNJ8ralTBnRHisa58zznvKgsWy21LQ+XHDZqCrVbUGi6zvO3s6lFWtU4DAbPdVi6ckCcZVuhRgIaFnjEqfjwUZtOULk543JpVQJ43pTx3pHj/dCT6+SByUxPqmJSvcdyKElOhKSCSU4KjlECoJJSlDKUoDlPKAJ5RByjCjBTgqglBVoaxmppTIK9O0uYdnke5Tc+12eB6styd9MEKq+ykZKNas80c2wexT0dK1qeTnDqOPmsq+RmpmW1w178fNVW7S5YVhnBVhvLep9I3rnRa9oB8PJL9qH0jjuQdC7lxU+kb1XqcrazsoHZJWN+0j6RvPsmNsOoAd3uguV7fWqZud5KvzQHxOA892arvtDjmfTyUReEFt1rA+Ad59lXqVCTJKjvE5KRlm2qCMS7AK3RoR2/dE1oGScu470Z0UpryAu47019Ad5DKG8hvIDvcdyG8hvJryAryaUN5DKKkDuJSQB6SCQJ0kkQQSSSQEE41JkkBBONSSSIcJz6eiSSoZycpJIAqBZ7wkko1DJwUkkUpTFJJAKdmaSSC+wcdyR9/RJJGSPumckkgE60JSSRTbeNaZJJAKRTpIBKRTpIAKZJJFf/2Q=="/>
          <p:cNvSpPr>
            <a:spLocks noChangeAspect="1" noChangeArrowheads="1"/>
          </p:cNvSpPr>
          <p:nvPr/>
        </p:nvSpPr>
        <p:spPr bwMode="auto">
          <a:xfrm>
            <a:off x="0" y="-896938"/>
            <a:ext cx="2466975" cy="184785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AutoShape 29" descr="data:image/jpeg;base64,/9j/4AAQSkZJRgABAQAAAQABAAD/2wCEAAkGBhQSERQUEhQVFBUVFxoXFRcVGBYXFRcXGBgXFBQXFxQXHSYeGB0kGRQUHy8gIycpLCwsFR4xNTAqNSYrLCkBCQoKDgwOFA8PFCkcFBwpKSwpKSkpKSkpKSkpKSkpLCkpKSkpKSkpKSkpKSkpKSkpKSkpKSkpKSkpKSkpKSkpKf/AABEIAMIBAwMBIgACEQEDEQH/xAAbAAABBQEBAAAAAAAAAAAAAAACAAEDBAUGB//EAEUQAAEDAQQFCgQDBQYHAQAAAAEAAhEDBBIhMQVBUZHwBhMiYXGBobHB0TJCUuFicpIUFSNUkwc0grLS8SQ1Q0RTosIz/8QAFwEBAQEBAAAAAAAAAAAAAAAAAAECA//EABkRAQEBAQEBAAAAAAAAAAAAAAABETECEv/aAAwDAQACEQMRAD8A8gARQnhOjJoSRJoVDJ4TwnhEMnARAJwgEBOAiCcNQCAnTgJOqAZ/dAiE9xRCsXYNbPj5e6mbYqrurw8BirhgS1I8b1P+5HfMd4P/ANFTWDRdMg33EQ3CNurUmLijCaFJU0a2cXR3AoTow/K8eITDAxx3JrvHckbNVGqQNkFB+0aiI42HFEwZCYomuByKctUEZCE8b1I5vHehIQRwmRwhQChhGeNyYhFAQmIRkJiEEac8cak6SihlJOGJILJHHGScBPCfjjaiGATgJBOFUMAiASTxxxmgSeEgEYaiBASqOjNJ1TG63EniFo2LRDbjn1jAGROU7IzeY1DLqzWpNWRmMpPfkIbtyG/X3KelY2CJ6Z68G/daDC6q7m6LD2xLo6zkwdQ3ldNovkVgDWdP4W4Dvdme6EaxyNK8TdaJOxgJ8B6rVsXJy0u+W4D9TiN7WYr0GyaHZTENaAOoKyykJPGoJq44inyJecXVGg/hYD4ulJ/IhzZu9OdpgjrAEBd05mBSa3BTVcI3kET8dRwOwBpA6slDU5BOb8LwfzAjxaV3724jjYkWppjym18m7TTxDbw2tMnccVmVKpHRqNnqcIcvYxRBntVLSGhKdUQ9ocOseqamPI3WNrsWOg7D6FRGo5uDh7/ddnpfkCRLqB/wu9HLmKjXMdcrMJAzBwcOwoliuDIkcYpXU9ps90l1M3mdeYH4h6oab59kZNdQnjcpAEMcdyAI47kJCku8dyFw47lAEJiiKYhFARx3piOO9FCYoE1qZOElBYhEOONaYjju2Io44zVQgkAnA44yRNCAYRQnATwiE0KOrU+VuJOGHlxknq1YGGZ8tqu2Cyim3nH5nIeMepPX1qxqQdjsraLbzxJOQGE9QOobTu6tbRehqtscHO6NMYAgYAfTTbqHX5mUuT2gXWt/OVJ5sHsvRqGwD7L0myWQMaABEYADUra1ipo7QtOiwCm0N2zr6723tWdpLlhRo1DTe195pxugEZSNfWF0oCOlQvEDas9VXpuJAMZicxrxThhmcN60ho3r8Pun/dvX4fdXKaoCnIOIHf8AZEKLY+Js9p/0q9+7fxeH3S/dv4vBMprLcz8u8+yEg/h/Uf8ASrdtuUovF0lrnAAAyGloIEnE9NsDWs1+nrOM3VNfybCG7euewJlTUoafw7z7Kjpe3GjSL7hqQQLrJLsTmBdVqppqzgkFz8M4aCPj5vNpIOPh14K3o+pTrTcLsACZDciXNGROtjvBMNc9obTRtN4Gi6ldj4w7GZywGxHpjQFKuyHNk/VrHZsW/aqF0xM4SqxCnFeR6X0PVsj8cWHJ0YHqOwrNq0AemzVm3Z1hew6Q0c2qwtcAQdS8105oR1lfIksJwPoVUxjNMjckW8b0rQz525HMbD7FO108dqMVGRx3IXDjuUt3juQEcdyCMhIoimI9VADkxREeqYhFMknnjBJQWJT8cbUwCNoVQ8cd/gnA44zTjyTxxxmiEk7DEpBRVpJDRmSN+r1Pcgn0VQv1LzougzjlhiZ2gDf3rV0bo91ttAa0QwZ9Tc47TjvKz6rrrRTZrwO/LvOPcF6TyS0JzNET8bsXHr1blp0ka+j7E2m0NaIAEAbIVwBCwzjtAPupAFlogFYsY6Y41FQqWz1LrgTqSIsnSIi8GlzC65eb0sb129dHygzLp1TCkGkGGTJgAmS1wBAIBLTGIkjJVQ1ouhri1gcSWBjQDMktnULxvYY4bETqVIiCHxsvOgCZugTlIGHUNi3rI3aZpASXECAZLXiQQXDMaw1x7BKc6UaSA0OcXEtEAgSA8zJgRNNwlKKURdcIiCCQRdbcEEOkdEkd6IGngbrsDI7ZcTr/ABu3psGbb7E7nXONdrQYLWlxBaNcbJIKqt0W5oh1pGDRMudrFQznrvtP+AdS2q7qbjLmk6sz16gesqMmlj/Dzz1aiNuwkJsMZL7AQD/xIbeyN5wyutOvU5rt561JZdFvJvNr3gKl4wXHAua8MOP04f4leqGkc6YMdnH+52lE2uwNIDSBhkYygZjsCbDEOkR0h2epVMhWrS8GIkAADEyd6rlYrURFqztKaLbXYaZE3huA1rTcFFGJ7h3YkoPIbRSdZKzqbgHNIIMiQ5pyI61mvp3HxqOR6tR9F6Ly30JztO+0dNmI6xrHGxcAG36ZGtmI6xrCrNhhxuQuHHd4JqL5Hgi48EYARx3IXBGeNyE8blFC8eqFyM8bkLuNyCMhJOUkVbjjuREJgiRDouONqEhEAiHjjZ36kGj2y5zjq9fZqVcw07t6JnRpDa7Hf9gq15bHJSwc/aQ4jos6RGqflHGxep0qUAY+S5D+z+wBlG+c3uJ7hgPXeuya8bVK3GXyf0q6saocGgU3BrYmYxznsC2gqtisLKY6DQ29DnRrO0q0Mj2IIzX6khaOpYOnaYfarHTdi11QXhJEtLmAgwuwo8j7J/4Gf+3uoaoNtXUpP2n8I8fda9HkbZP5enuPurdPkdZP5el+lXUYlnqk5Mae2fdT1XOAxpsHe7/Ut6nyUswyoU/0oncl7N/4Kf6QrsHI1bSdjR3n3Vd9s/Lv+662ryUsv8vS/QFSq8kbJ/LUf0N9lLRzJtw2t3/dN+8Rtbv+6263JKyfy1H+m32VGvyVso/7ej/Tb7LOqzzpEbW7wpKVa9iII2gyFFaeTlng/wACl+hvssrkT/dG9py7AqN1wXP2m3PFuZSn+G5klsDP+JjOeoLoHKBzBJMCRGMY69aCGtRBBC8p0xY/2e0uHykyOw5jzXrLnrh/7QbFgyoMwYPYfuPFWJXGVGXKhGrV2Zj1RgJrXixjtYkHuxHqkw4bvVVilx4eKE8bkQKY8bkQHHggI47lJx4IVFRkJ05SQWgOOMUSYBEBxxgiEiCYcbkQCCvbDgBxs9VPbRk3Z7AD1UVYdNg6x/mHsrFI3qzRn0x4mFWo9X5PWQU6LG7GgeGK1WjFU7ESG5K1TcZGA3qOiQDL8o8kYyPZ6hJ2r8rfJSUgIf8Al/8ApqDn7T/zCx/m7c3ADeSAvR7Oxef6SBbVo1Wtvc04PIHxEB7DAJwyk9y37Ly1vENFlqyZzdTAwE5ymMuwpMVqkxchT5d4x+zVf1MWnYuVgf8A9J7e0hMo6FJQUbW1wmQO9NWtrWgmQeqVMEj2KpWprKtXK+7/ANB7uxw9lm1OXZx/4Wp+tnsrfNGxXYqFdix6/Lp+qx1P6jPZU6nLSof+zqf1Geyz80aFpYuQ5E/3b/GfJq1anKuqcrHU/qM9lmaGpmhZ7jsHTPYLrbx3yFZBt1KgBxIQsE3uweZWPRv1ZLZgRAGAAjDDWdZ7VNoy2ua5zXQCRBnUZzWsVcKwOV9mv2ap1Cd2Pot0gqhpinNJ46j5KDycY03dRB9FHZnYKSxukPB+kqtZzijFWR7Jh7JfZLZ3eqMhA9EEo/shKKGUkbQkgnBTjjjJMCiCIIccZpwmB44xRSghd/8AoztHmVa0Z/eB+cf5lUrGHsPWP8w91Ys7rtfvnxlVqPYrJ8Ks08wqViALR7q4yn271HRM05flHkpQc+vD1UDMh+UKQFEN+zjPFOKTeCjJwJOpa1g0Uy4C9suOJnVKDKbZm7fEKzZ2ga/ELXboyl9DfFRVqtnpuuuaAbt89FxaGiZLnDADouz2KxEljc0kAvgdo9U2lbjQLj72OMOafJRC32b6DOMt5qpfAAaS5zLshsPaZj5gmtelbMxsuAgzHR2PNI9Q6QOaooVmtIEux1iQoKdmY5zW3gJMSSIxWtarZZmfE0Doc4BdxLcTgDjIDSSNQCqu01ZQYIAxcCSzoi7fxJ2Hm3EHWMUGZaLM1ri0kGCRgcMFAWM6t66t1mZ9DdwQGzM+lu4KDm61FgbqOswZjcuR5Q6UbSi8DLjkMTGruGZ7etd7p5vNtvMAEmHQBlEjsxA8Fy9n0eys9znEgtkQHEYGCcscSAe4K8ENblDSs1OlAc/nRebdAm7hLjOWYUNr/iBteli0tEja0nONoPhPUth+jqRDGmQ1mADSQQIjAqQWWmxlxkBrWgCe3H1xUgz7DaLzesKPSR6DuxVbIGtlwcILoDcZIJABGEQR3wFJpp4bReeonwS9V5VYz0n9hVSgeluV6w1Rzb+iJAcb2uCIA34rPonpqM1cA470tnGtKOO9I8b1WAg8d6E8b0XHihcVFE3JOoyUkFkHjjFFKAHj7ogUBhEAglHPqqivbhgO/wB/MKWu6Hh20A7wmtIkHf3iEL+lSYfpJafTwhRry9Z5OWy/RY7a0fda4qjgFcR/Z/pGaZYTi0+By9V2rXo6CoVgYggkAAwZg7DsU7ZJgCSua5L6OfSdaHVBHOPDm4gyMccMs11+iH9N35R5oixZNGGQakYZNG3rVt2l2AhpvSTAF0zM3fNSB6RYDmAe4bZ88VpAu0vTGskCcgT8LmsPi4eKp1LVZ6j3FzS5xY6mZb8oDnPAPymHkHEZjqWiyk0EkAAnOABMZSlzbYiGxGUCI7NmJRGUKdAi9erXoJL75FQtltNzCZBj+G3DA9Hbmn0rPde/+KAXEGHkXZLqrg0B2ALi6RjuErUFNhjosOzAdpjjWnfUY2Abo1iYGOWHkqMqqbMWsdcdDGcy2MwwtcLvxYgtBBz1bMANGzYjm3HoMHzSWimabBAMnoVnDvxxha767QJJaAJxkAYYO3a1A7SVLA85Tg5G+2CRnBnHUgj/AHu3o4OhwlpAmcxkDOrxUQ00CCbj8DGEHIgSIP8Aup6mkKbXXDUYHRN0uaHREk3ZmIBKcWlrjAcCYDoBBN103T2GDB1wggrVhUmk5uYdrn4XBoMRrmVz1r5POB6LQ7tjzXTuconOQcU+wvBINOCOxUbS4Me1rgA9w6AkAnHGBOK6jSDum7u8lzGl9FPqWmz1WkXaXxAkzi4RGHUs60OyWF98PqCAMQ0QcdpxVLlpa7tnf1iNWvBdCSuB5fW+XNpjbePYMAoOZpC7RefqIb44+qo2f4ir9ufdpsZ1F57TgPVUbIFGauHjekeN6RTOHqtMGPv5oXe6d3umcfXyUUL80ycpILE8fdGFGi44CIklET6qNPKAieNyjseb6f1ZdoxHh5InFREdJrhgQRjxxiixqcmNI8zaGyYDui708V6pRqkjCF5S2yhwLpAPiZ1js9V2/JrTgqtLc3twjb9JR0joqTsB2LR0S/pn8vqspojDYIV7Rb+mfy+qTpW+16lFRUmvUgetsqXKLR767WCmBILi4lxEtjGjhjFTAE5ACc4VSrZZ53oUZfzpFV1RoeBUYWMpwPpJDM7sNwxy22vXPWrk7DXG8XSZhrRIBfzhzcJyhArGx1Lmi1tOWOdeaatnbN+nzYINNgHxNjEE9al0tTFWvSrNNNwawtI52kIcHh+b2PkYHKD1rNZYhANyt8hjm8ei91T6usg7M8U1PRtxoAZWOLo6AxvFg24EXjn9JQFatFS14bWo3XtruIL8n1XlzXA4wHMaCdhYTjJUlpsLajY55lOGVmCKjakl7qUXiabejgQYgiRBVejo+W4srjoAYsxwaRqnH+If09wv0uT4c0mXtMv6JDQTDwQZ2G4COpyICkyKjA2rQDOebVMOvOxus5qCw3oIutfeaQDktfRWjRQDwI6T3OETg3KmzHU1sADIalRo8n2i6S5wIumMMCHipExjjgtY1EBucoXOSc9QvcqMvSDume7yVFxz7B5q1b3dM9yqXZw24eqxetRBa611pJPkvLbXXNotDnCSCcPyjjxXX8rtKAxSkSR0h1CI8fJcpaKQaDdJgjOImRj4yFCsjSdovPJGWrsGA9+9FZmwFUzctBjcONiM0RTO90p47k3HgiF9/JMeNyXHgmCACOISRca0kNTIkEpwgO8nPHghlIlEO48cYpkN5OSirFmtZJDHGNhPwycuyTATaP0k+z1w8HEHpDaDmqlVso6br4g/EMusbO1GpXq+i9KNrMDmmQeDK17DWh0nKI9l5DoPTTrO7WWE9IevavRdHaTbUaHNMgo112AqIxUWHZrfGBxHiPdaNOuCJBlb6yvNqqTnwVg2+1uxALIwzfB2nswu71Ws3J9vNNa9z5wcYcDjjhMYjpFBvWzSIpgEh7pnBgvHBpccM9W8hVKun2h9y5UOIEhstxua5/GNxWdW0RTY4P8A4hJJBgkxevSYDSfm8VSdTaW4UK/SEdIxg6845DAy8jjEjoGabaXBoa/F12YwGNQSTsmn/wCzdqtm0jaN4XLGxNutLaFXouDhLsQZcMhifhb1dJSUrAHiW0bpD5F95xxkkR1saqOjFoByIPYQfJK+sOxWSpSa4MFNsun5zO04nDIKeg+tIv8ANxGN29M45TqyQaTq4UNSrtUFSsB7a1UtNqjOCdmodu09SmiO11JJO3JYWntNNo0yScdQ1k7FJpjTTaTS5x915vpDSD7TUk5ahqAWGi591WrztVxGtxGMN2AdioaR0hMhuAO8CcAT2I7XaABdH+52qg1klBNY6WtXJ9ELGwONqeeO9GDpgm2ca0w43oH+3smTcePglx4oHamTXu1JBLKeVHKKUEkpiUEpSgKU8oJRIChRVGRiM1KCkgTX3+p3gfurWjdLPs7uicNbTx4rOq04xCkpWoHB+/X37UaekaI5RMrDAwdYOYW1RtUYg8dY1ryG45nSaZGpzeMFtaN5YPZhUF4bRmo09MFZjpvsBnMj2V6laWmACOz7LjLBylpVMnCdhwK1GWwHXPitamOj5xLnFgttUZEjsJR/tp+o71dMbd9Maixv207Xb/shfbeod5JTUxrOtQ2ydgxUFW17Td8XbsgsmrpKB8UDqw8ljW/lTSp/MCdgxKmrjoq1ujLDafmPeub01yoZSBAMu1ALmNJ8ralTBnRHisa58zznvKgsWy21LQ+XHDZqCrVbUGi6zvO3s6lFWtU4DAbPdVi6ckCcZVuhRgIaFnjEqfjwUZtOULk543JpVQJ43pTx3pHj/dCT6+SByUxPqmJSvcdyKElOhKSCSU4KjlECoJJSlDKUoDlPKAJ5RByjCjBTgqglBVoaxmppTIK9O0uYdnke5Tc+12eB6styd9MEKq+ykZKNas80c2wexT0dK1qeTnDqOPmsq+RmpmW1w178fNVW7S5YVhnBVhvLep9I3rnRa9oB8PJL9qH0jjuQdC7lxU+kb1XqcrazsoHZJWN+0j6RvPsmNsOoAd3uguV7fWqZud5KvzQHxOA892arvtDjmfTyUReEFt1rA+Ad59lXqVCTJKjvE5KRlm2qCMS7AK3RoR2/dE1oGScu470Z0UpryAu47019Ad5DKG8hvIDvcdyG8hvJryAryaUN5DKKkDuJSQB6SCQJ0kkQQSSSQEE41JkkBBONSSSIcJz6eiSSoZycpJIAqBZ7wkko1DJwUkkUpTFJJAKdmaSSC+wcdyR9/RJJGSPumckkgE60JSSRTbeNaZJJAKRTpIBKRTpIAKZJJFf/2Q=="/>
          <p:cNvSpPr>
            <a:spLocks noChangeAspect="1" noChangeArrowheads="1"/>
          </p:cNvSpPr>
          <p:nvPr/>
        </p:nvSpPr>
        <p:spPr bwMode="auto">
          <a:xfrm>
            <a:off x="0" y="-1571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AutoShape 42" descr="data:image/jpeg;base64,/9j/4AAQSkZJRgABAQAAAQABAAD/2wCEAAkGBhQSEBUUEBQUFRUVFBQVGBYXFRUWFxQXGBUVFBQYFxcaHCYeGBojGhQUHy8gJCgpLCwsFR4xNTAqNSYrLCkBCQoKDgwOFw8PGikkHBwpLCwpKSwsKSwpKSksKikpKSkpLCksLCkpKSkpKSkpLCkpLCksKSwpLCkpKSksLCkpLP/AABEIAMEBBAMBIgACEQEDEQH/xAAcAAACAgMBAQAAAAAAAAAAAAAABAMFAQYHAgj/xABIEAACAQIDAwkECQIEBQIHAAABAgMAEQQSIQUTMQYiMkFRYXGBkTNCcqEHI1JikqKxssEIcxRDwtEVFjRjk7PwGCRUgsPS0//EABgBAQEBAQEAAAAAAAAAAAAAAAACAQME/8QAIREBAQACAQUBAQEBAAAAAAAAAAECEQMSITFBUTITYSL/2gAMAwEAAhEDEQA/AO40UUUBRRRQFFFFAUUUUBRRWC1BmilpNoxrxdfW/wClVOO5cYWLpSrfsuL+l7/KqmOV9JueM9r+itBxv0t4dfZhn8FP85aoMb9L8p9lHbxYD5AfzVziyReWOuXqCTHIvF1HmP0rheN+kHGSe+FHcL/uJqmxO155OnNIe7MQPQWFXOH7U/1vqO+4vlZho+nIB4kL+4ip8Pt6FxdXH8evCvm4x17iZlN0ZlPapK/pW/yxT/TJ9Nxzq3RYHwINSV854blRio+jMx+Kz/uBNXuC+lDFJ0grebL/ACR8qm8PyqnLfcdvorl+C+mEf5sbDvFm/Qg/Kr/BfSfhX4uF8br+4AfOovFkqcuLcaKrMJyigkF0kB+fzFxT0eJVuiwPgRUXGzyuZS+KlorF6zWKFFFFAUUUUBRRRQFFFFAUUUUBRRRQFRzzhRdr+QJ/SpKq9unmr4n9KrGbuk55dONok28g4Bj6ClZtvvY5FXuuTWvScpBmKm1wSOeCeBtxGtYOOLC4Nh2oQR/v867zHGenm6uS+0G2OVm0FvlgFvtKd58lANadjeV2MckNKV7goBHrc1tU2OX7Zb1/nSk8Ti1YWaMMPvAH/ermUng6bfLS8RiZJPaO7fEzH5XqAQVss+zY26K5PhJI9Gv/ABSj7HPukHx0P+3zqplKzpsN4XZWDKQqxvK0W8I3mVWfLN9W7k5UzMsQFrHje1xSGD2Sv+KVZ0Ecbbw2z3UBVfg4YkjOtuNzYivEmBZeKkd/V68Kj3NbMf8AS5LkbHwLjMrsgMeJIUn3kRch1a687MVUglhbrqSbYeDBfOQgAnC5JhIWQNEsMxseJzucmlwhsBaqLcUbis/nfp1z4t9scnIVjth8skgfKSsofQRRMxHPGmYy65ToOItRsXYeFfDxtKQHMgDXlCc3fxJa2bTmM56PUTmFrGo3FG4p0XXk6pvwv/8AgODJGUqVbLnbf5dyhizGRFJzMc5K5GuRktbnA1FLsTBiIuGu2RJQm9F7SJkWPX31lBY390i+lUu4o3FOi/TrnxsUnJzCX9wA4iFbb7nJC5TNnvJo4Ba5GYaaW6qDb2BiSRdxYoY0a4YsMxvmtcllta1m1uD1EV5TCEmygk9gFz6CnoeT0h4gJ8Rsfwi7fKkx15pvfiKJYyDcXB7RoasMPtzER9GZ7d5zD816u4eTSDpszdygKPU3J9BVlhsFGnQiQHtIzN6te3lalyh078ldjcrdoN7NDKO0Kyj8V8ordtnbexNvrkRT2Z8588oAHqaobk8b+ZqeOS1ryHUgADrPUAW69D1dVRbjfMb05em0x8oPtJ6H/em4dro32h5E/pWmYPlLEy5kZGAJFyGYkjjbQAjv4VbbO2nvlJAIANvkDwHDjXO443wrqzx8tqBrNYFZrg9IooooCiiigKKKKAooooCqvb3RX4v4q0qr290V+L+Kvj/Uc+X8VzHGe1f43/ca8IbHSpcRGWmZRxMjAeJYgVsO0OT8eaIJzRvVhdgwa5KrzrXOU5swsbV2tcp4aUuz5FkLq4fPIJGV9MxyyLbMBe1nXT/tr2C3jAPNGH/xALBIiVKWYu4JOtu0G1u69bfPyYYHmsMuWRryAxkCMgNe9xbW4N7WpGfZ8kd86kAEAniLkXGo01GtT2Xtr0O3EOUPzWKgkWOjZnVl1ANxuyeHA+NrCCZXUMp0JIFwRqNSLGxva2nGmJMKj6Oqt4jxHHzPqai/4LHkCAWXepKQbvmKkaHMTpYBfCnc7JFTsry+EU8VB+R9RVcdlYmNTu3D63AvzmNmszF7gAkrmVbcLi3CnIMed7FG6lS7TKSwcAZWYx5eacwKBTm4XPVwpLo1th9kKeBI8dR/FQPshxwAbwP8GxrYf8A3VZvhN/lx+VeRF1HTxFdJyWIvHK1d8OQbMCD2EW/WpYtmu3BTbtOg9TpW0rh26tfA3t5dVRvpxIJ8b/Oq/t/if5xSxbB+2wHcozH+B+tOxbJjX3c3xG/yFh+tMzT5UZ20RQWZtbADidKq35Tw5lGYm8qxkjgMwU59eKjOvr3Goud9qmM9LZVsLCwHYAAPQUWFUEW1sVKoMUGQ/VvziMpWzM4ubcfq16iLt41hdjzuwM8o0l3gC5m91l0vbJoRYC9rddRtelpLtiFSAXW7FAADfp3ynTSxytr3eF0I+VG8KiBD04lYuCMofOb5Rx0QG97c8eFGD5MwR2spJFrEk6WvawFgOkfWrFUAFgAANLDQW7KdzsrNox4l2cI+RGbmc7KQmQi4ZBmJWTttmy9QOsK7DvIXklZmLBswAUmxYjMdbkZrDQWAsKvJeinwn971LhtlO+U6AMVAJP2iFGg7z8jWKVmGwixghBa5LHiSSeJJNbVyW9m/x/6RVJjMIEVCGuWvcaAra1r6+PpV3yW9m/x/6RW4oz8N6FZrArNcHcUUUUBRRRQFFFFAUUUUBVXt7or8X8VaVV7e6K/F/FXx/qOfL+K5jjPav8b/ALjXrCYx4z9WxXVWt1EqbqSDobUrjNvSCaQNkkUSOAHQGwDEABhZhp316j2tC3TjeM9qMHX8LWP5q72OUWuC2w6OznnlkddToubW4BBFr+7wpwbTE0LpNJldnVgShy2VcoXmDm+lVMSI/s5Y27mO7b0ewPkTUkmFdOmpHiND4HgajSmySxxPndUEzLHDZFYjS1nbm6kg8aTw2x88TSXKm75EOtwgzMCdNRw8qqIZCpupII4EEgjzFWGF2zMhFnJAvzW1U345gLFr8dTWarU//CGyqyMjh9F1ysTexAVrE69lL5CCQdLGx8eymMNtO25BXSJ2bQ3JBINrHs8atsLtJHyguqKHlMiPYbxWJYHvOtrXuDTdjdKNamEp69e46/rVvhtlxyLEBcE5ieosgYrfxHN8r0lNgAsYcPe5ItlNgQbWLDQN12NqbhpDHGpvzbcx+B+43Ub0kGA4AD5n505D73wP+xqUEDEXANrE37hxqonJBioxIpV7kEWIueH8UvhtnRxezRV6tBr1dfHqHoKsxg+1gLNlPaLWLceoX49tu2sMsYB1zGzAaHjrlPZ2dvHyrWF4/e+H+VryISRfTr6xc5RmNhxNhTE0wYtlFhlPUB74I4aaAgeVLoz25pawN9Oo8Dr1VjUzYJVP1jEeA4c8I3HXS9+Gtqw0sIUgKS1iL3uASg1BNuDA2Nus9gqvlxUa9KRfBeefy6epFLjaYY2ijZydBc2H4V16vtU6bTZybgnwn971G0psBc2HAXNhqW4eJJ86IHn3ib3LGhOUgBRYMrsM1rsBxOp7eyvD4yBeLtIeyNbD8b2/aaWN2wa2Tkr7N/j/ANIrU5Nv29lEi973lb83N/LWzcjcY8kUhkYsd5YcNBlXQAaCkic72dAFZrArNed6BRRRQFFFFAUUUUBRRRQFVe3uivxfxVpVXt7or8X8VfH+o58v4rjG0vby/wB2T97VAKn2l7eX+7J+9qiiOo8R+tepxZFN4TaEkfs3Ze4E2PivA+lbhjNmYWbeyoE9nKFEZsA0W8YvZdCCN1VbPyTTXLLk1gVc6kgtLGHALL0Rc2vap6orVIxbeJ9pGj94G7b1Xm/lp2HHwN7zxnsdcw/Euv5ar5+T06IXaM5RmBIIOXIxRrgG4AIOvDhSWW3HSmpTu2mLDFtYysg+4wY/h6Q9KALHXStZU1ZQbalXQvmHY4Dj82o8jWdLdrqGUqQVJBGoI6qaXaDZGSyWa1zl5xsbi5BsfG16qIdtoenHbvjb/S1/1FOxYmJujIAexwUPqbr86m4tlTxdfwP+xqVE7AWBIFiNOwksf1NPJh2sdCQVexGoPMbgRoaQkjy9NlT4iAfw9L5VsZkjY343J7Sbn1ryaik2lEvDO57hkHqbn5UrJt1vcVE77Z29WuPQCq1Us4nGS7xkiyAAR3Yi554Q63uBzm7OrjSuIhUi+IxDObGyLfMDZtLNouoQcOsjS2vmdFldnd3JKKWAABNlRGBYnrIvwNQCRV6KKO9uefnzfy1Qmikjv9RE0hB4kXFrg6jW2gI6ukeOlvTYmQEkvHHmCBgvOY5BYdHNlPXxGpNR7uWSw5zDWw4DQEmw4cAeFexssAXkkRR3c48bcCR5dWnVWURs6plYF3YqSCxCgdKLo6k6L2jqpCrVsCrWtKoVEPONwWG8m6I0JPN4acR215KYZAbl5G1AtovR5p6ri+tvLvrNq0qzW8chUIhkuCPrOsW9xa1ltsZSdzGqXPjoHZlFuB0YA3v0Qa2nkXiWkjlZzdjINfBFH8UTl4dBFZrArNeR6RRRRQFFFFAUUUUBRRRQFVe3uivxfwatKq9vdFfi/ir4/wBRz5fxXJMds3PNJupInO8fmBwrg5jcZXtcjhpekcRhHjNpEZD94EfrxpPa3/UTf3Zf3tXvCbYmjFkkYL9knMn4Guvyr1OMTobG40Pb11a4PlDPHwYMLqbSKsgugshGbUEDhY1XJttW9tAh+9GTE3oLp+WmEOHfoytGeyVNPxx3+aisau8NyrFlMsZeRFnAbOArGYktnXL39RqxwmJw8uIDs8bA4UR5JBYiRVUDSSym5BtzvMVrQ2TJa6ASL9qNhIPPKSR5gUuB1VPTPTdrzZ2zo5cRJFIGW28YFMoC5MxIyHMDcfe07TXpOTrOqvE6lWR5Bn+rIVHyHNclQdQeNU+GnZDdCVNiLjTQ6EeFW2zOUckQUWDKqNGBcqwVmDmzDruONjSzL02aKybPkVQ7IwU6BrXU6kaMNOINRCrz/mFGw5iylTu3UMede8mfLp1EaZrCxFUYqpbfLKZwkpXNlJF0kvYkX5jdlV5p2Dr+CT9jV6wMDZSd2pBIszdEdJCCLE6ll/DVJpKOBm6Kk+Apr/g7jp5V48SDwsDw04kddNvLoc0wAIuFTU6rdR1m1mt2aUo2KjB0Qvx5zHW5y663HHeHUe8L9dN0QtEFaQKwYBDZhwOqVPBjdcsKqlw3OazG4S17kc2+Unsux6qibGFw1woAQ2AFuuMefRFIms1tq4xGIQHnys+rErGABq4JAI4XuTx90XqrxsyNbdplsCDrctroe6jD4N5PZozeAJA8TwFenwap7WaNPug71/wx3A8yKnWmosR0Y/gP/qyUsadxOPgRUyo8vMNi7btbbyTiq3J1v7w0tSb8opR7LJCP+0oU/j1f81Gml2RLbMy5F+1IRGvq5F/K9bdyJjURSBXV/rNSuawORdLkC/lXNZZSxuxLHtJJPqa3/wCjf2Ev93/QtE5eHTRWawKzXkekUUUUBRRRQFFFFAUUUUBVXt7or8X8VaVV7e6K/F/FXx/qOfL+K4Vtb/qJv7sn72pWmtrf9RN/dl/e1K163E7gNlSzBjDG0mQAsFFyAb204ngeFQWsbHQ1abA2ukSTRyiTLMIxmjK50yPnBAawOtusVs8G1sHiDMGKo+KdhZ01QLFkjYydFGL8+4J7Km5WKaPG5BupII6wbEeYq0j5QTcHKyjslUOfxHnDyNXabDinXCBYt3JOJGdo2bKqxOVe0ZzXJA6jxPA3pV+RUhklWNlIjMWXPdC4lF49LEA30sba06p7NUvHtKBunG8Z7Y2zL+B9fzUwmHR/ZTRt91jum/PzfRjVNJgJFDFkYBXKMbGwccVJ4XqMVuvjF9NgnTpoyjtI0PgeBrwKrsJj5I/ZuydwYgHxHA0+m3Cfaxxv3gbtvVLD1Bre4nh6/gf9jUqZDa1zYdV9NTc/PWnYMXA19ZU5r6FVk9xr2YFfmPOkX2nEvQjZz2yNYfgS37qRleQt9B6D/amDs5wLyZYx2yME9AecfIUlJtyUiytux2RgR+pXU+ZqvY3Nzx7a1i8ilgXPd2kOQ3CLlFsy+++vZ7tJvtsD2UUa97Xlb83N/LSmG4Sf2z+9KWNZppjF7Sll0kkZh2E80eCjQelKVaR7Pj96QudDljUsQD2nUdYHn1V5OxWNzoiXNjIyqbXNrgHjbjas3FF3gZ1iCKWOQ6AE/wCdKKkXYUliZMsYAvdmFyNOAHE68K9TTtFlVHIBQgstucBPKQR568ay+1Y1N4oRe5OaQlzxBGnC4sBfrFx11PdoGz4sjEPJIwVjzY+aLAkEtf119eFbd9HZG5lyggb0aE3/AMtL62HXetHl2rKRbMQLW00vzVQ3t2hRfz7a3b6N/YS/3f8AQtE5eHTRWawKzXkekUUUUBRRRQFFFFAUUUUBVXt7oL8X8GrSqrb7AIpOgzcergavj/Uc+X81xTae1oTPKsuHGksgzxOyMbOwuVbMpPkKiWDDv7PEZD9mdCn50zL62pLH4V5cTiN0pfK80hy62QSG7eAuKRkjKmzAqR1EEEeR1r16eeVeybEmVcwTOv24yJF/EhIHnSgpGCdkbMjMrdqkqfUa1aJyllPthHMP+6gLf+RbP+andW2cPiXQ3RmUkFTlYi4PEG3Ueyr7ZvLSeLpWkFo11LK1oyWQF0IJ6RBzXuNDVMmOwz9JJYT2oRKn4WysPxGmE2aH9jNFJ93Nu3/DJlv5E1lk9tl+L9OU8D4d4GjaIOkzEqboJWcSLZACbAqqg30FxarmKDD4qRCTA/1Ev1cY6LKECEFAsljrzGuwJIF60PEYKSM2kRk+JSL+F+NR1PR8V1fTWNiCyuoFgrsADm0AJAHOAb1APaKiFYvfjr41kV0Smg6/gk/Y1RQYJ3BKKSACTw0sLmpYOv4JP2NXjCYhVJzqXGnNzFRe4427gR6VrKn/AOFBTaSVFNzcA52FjY6DjpqLcanw+zx1RM9veYlBay8QRfjm6utbHtVbahAtGqoNRoNbEFTc9ejHiNOo0rPimfpsTx8NdTpw66zVDMz3aTmouWMrZeGjrrQMZCvQhLGw1ka4vYg6DQjX1UUvhvf/ALZ/elTR7EmNiUyAkAGQiMG+gtnILeV6y6a8zbZkPAhB2IoFtSdDxHEjjw0pGSQsbsST3m9OtFAnTmLn7MKEj8cmUegNRNtiNfYwIPvSkyt6aJ+U1mmbev8ACPIsQjRnORtFUt/nS8bcKG2Tk9vLFF3F87/gjzEedqVxe1MRKtneQoeCjmp18EUBeo9XVRh9hMUV3ZURrWJI4ZstyLiw7yQNV7aWG/iVsXhU4LNOe8rCnoMzkea1vH0d4wSQSkIkYEtgEzfYU6liST33rQ5IMKqdN3cpwHBWKHjbTmvpxN+PVztx+i2QbiUXF97e1xe27Xq41nplrqwrNYBrNeN6xRRRQFFFFAUVhjbjXP8AlR9KSRkx4O0jDQynVAfuj3/Hh40G94rGJEpaV1RR1sQB6mtS2p9KGHjuIVaY9o5iep1PkK5XtDbMs755pGdvvHh4Dgo8KV3tBum0PpKxUnQKRD7i3P4mv8rVq219pyS2Msjub+8xb9eFKb2oMXLoPGtnlOXg1sLa64d5iylt5h5oRa2he1ib9Qt863KblFg8UZSwUOThY13igbyMSRluPBlvKDrqpHZXN81exXr1K829OjLyTwmJxGJWIBRE8SKYnZQC8kitcS3DEBV0Q2a3NsTatW/5XcwTTo6NHE7r1hpFQqGdFI6Izre/C9VOFxjxm8bshup5pI1U5lJHA2IBF6vMJy2nVcj5JIyswZCiLm31zISwW4Nze48701lPB2pHF7AxEQBkhkUMMwOUkW0PVe3Ece0UkK2/Dcr4d7hHtNG0UiiWUuGLQiwyEoA0gH3he2mtWmyxh8ZFKZwkkrTzhMqqs7osJeIJlK2PNuCwINiOJp1WeYdMvhpWC2vNELRyOo+ze6HxQ3U+lPJt1W9tBG33o7wt+Xmflqxl5GBr7gtfcYKRQbEO2IYRkZtLAE36+FJy8kJs7JC0M7LcMsUqswKmzDI2ViQewGt6saayj0j4d+jK8Z7JUzD8cd/moqYbIkIvGFlHbEwk9QvOHmBVFPhXjNpFZDcizAqbjQ8a8oxBuNCOBGhHnVa+HV9XMQsWB0OSTTs5jVDh8DJJ7NGbvAJA8TwFTYDb85NmfOMj23irIRZGIsXBI4dtL4rHySe0dmHYSbDwXgPIVUlZllDB2cF9rLGncDvW9EuB5kV5OIgTopJKe12yL+FLt+aiLZV0Ds6qCLgXFz09NSADeO2p94VkHDoPela9xxCEdQPA37aaid1E23ZRpFliH/aUIfx9M+tK4Ny08ZYkkyx6k3PTXrNSSBpbZYwAq2uq2B1JuTwBsQPKvWBwwE0eZ1H1keg556Y7Ob86dpGd6iwUUGUtMzAg6IvEiw1vYjiSLXHA69RlfasSH6iEA34vziwDKy6G5U2BBsdQfVQyRjgpbvY2H4V1/NTf+GnCk2EK87W27PMUs3AZzYA8amriCd53sZGKgEsC7ZLFlVWIzG5uEHC/zpRoox0nLHsRT+57W8gatG2RDG3/AMxiFJuMwjs7dLKwv1nRvQHgwqJ8fhk0ihLmwGaQ9fWR526h1g8anfxqtOKUdCNfFyZD6aL+WvS4tm1Y8OGgFh3AWA8q8bQxu9cuVVbgCy3sLC3WTS6yVOfhWPlt2A5X4qHoTPb7LHOvo17eVbNs36V3FhiIgw+1Gcp/C1wfUVzje0b2vI9Lu2yOWOFxNhHKAx9x+Y3kDo3kTV3Xzdva2XYH0h4jDWDNvYx7jnUD7r8R53HdQdsorXtm8vMHNGH3yRngUkYKynwJ1HeNKKDUfpY5WsrDBxGwKhpSOJB6KeFtT23HfXMd7W0fS5gXi2izsObMiMp6uaojYeIKjyYVpW+oHd7RvaS31G+oHd7WDJ21Bho2kcJGpZjewHHQEnyABJPUBTMmyZ1vmicWLjUdaIJX17kIbw1FBBJGD3VAQRwNPwbGndFdImKsCQ2lrDPckk6D6qTU26DdhrLbBxFtYX4SG1gGAjLCQ5eNlKMDp7prZlYy4ykBiiOIqWPGKe7xqQbCxGn1L85VcGwAyspdWJJsAVUm500qNthz2uYmtk3l+aOYbWY66A5ha/G+l66Tlsc7xwwjA8Na9rVHfsNqlTHuOu/j/wC711nLPaLx2Nph2/iFjEazSBFZWCZjYMrZlIHcwBtwvVng+VQGKXEPAgbLKH3d13jSKVzFWJCnW9ha9zWmRbZHvKR4a05Djkbgw8DofnVy45I/6jd9kbZgOGjE8lngixa5GVn3u+W6FTYi4Olj2CrbFcmMJLuBGAC8kMbGE8M0Oc57krckaFR2g1zsVNhsS0ZDRsyEG91JU3HA6Vlw9ytmX2LXE7PWLFNHGWYBXtfIxN4mP+WWU+XmAdKgOEI6RVfiOv4RdvlWExzyyl5WLNu3BY2BNomAvYC57+NT4LcAAy52NzzF04Wtr3gnr909ortjuRyy1aXIjHEs3hZB6m5+QqWCKRiN1EBcgA2ubkhRznvbUjUW8qkTagQ3SJARwJF+ziOs3F+PWaUxe2GtznCjTQWUaDL48NKd2Q2+zS2s8wFuoklhoGtla32gNL2JtbjZSJFGJjEbFl3kOpFrm6E6dWtx5dfGqafbkY6yx7h/JpQcoXDBo1AKkMCddQbju6q53OT26TC30s2oxm1S3tJC1uosSBx4Dq4n1qgfFO3SY/8AvuFeBauWXNPUdJxVZPtAdQJ+VRHFMe6vOEwUkis0aFlQXYi1l42uTpc2NhxNjUw2TORId09oiyvp0Cou4PeBqbcBqbCuV5Mq6TjkReJr0CKYi2BiWZlWGQsrMpFhcMjKrLx4hnQW7WFVrPYkHQg2IOhBGhBHVUbXqH1xXbUgnqr3tZE1Y1ab2je1Xriu2ve+oHd9RSW+ooPpHlVyWix8BimFjxRx0o26mHb3jrFfP/KvkfidnvadboTzZVuY37Nfdb7p18eNfTNRYjDLIpSRVdWFirAMrDsIOhoPk3e0b2u18pfoQw8t3wbnDv8AYN3iPgL5k8iR3VzLb30b4/CXLwNIgv8AWQ/WrbtIAzKPECgq9nbVML5gqsCjoytfKyOpRwbEEaMdQQQbVaty6myFAsQQpJGEs9lVoo4Ftdr5kSMBW48973DWrVTJ8vlWN7QbJhOWE8axqhULHG8YGW4Offc9h7zL/iJLX5o7NTdscvpgwYRxArvbH606SzNO4IMhuMzEduXQ3rUN5RvKDbv+fZc6syRnKQbfWqDbe2U5XF0tKylToQADS7ctHFrxRG0G4t9bkKZQozR58htYEC1rgG2grWd5QZKCTe1ne0q7WrzvKBve1gsKV3tG9oHYsW69FiPPT04U7DygcdIBvkf9qpd7RvauZ2eE3CVt2z+UsQa75l5rjhfUowHDvNL4jlYP8tCe9jb5D/etZ3lG8q/7ZI/litZ9uzP72UfdFvnxpNnubsST30tvaN7XO5W+VzGTwaDivW9pPe0b2pUc3tG+pPe0b2gucJtnJC8TRpIjsrjNnBSRVdFdSrDqdtDccKspuW7sWIhhVi07qw3pMb4hN3Oy3kIOZQNGBAtcVqm9o3tBt0vLp2LZoICGJdlO+s0hlimMh+svctBHzQQtr6a1Q4rHNI7O5uzszseF2YlmNurUmq/e0b2gc31G+pPeU5szZc2JbLhopJW7EQtbxI0HnQG9r3C7EhVBJJsFAJJJ4AAak10Dk79BWKls2MdcOv2RaSX5HIvqfCus8l+QOEwAvh4/rLWMr86Q9vO90dygCg5Xsf6GsXNEHleOAtqI3DM4Gli2XRT3cR19lZrutFAUUUUBRRRQVG2eSOExX/U4eKQ/aKgP5OLMPWtK2r9A2DkuYJJoD2ZhIvo3O/NXTKKDgu0foBxiXME8Eo6g2eJj5WYfOtX2h9GO04elhJGHbHllH5CT6ivqKsWoPj3F7PmiNpopYz9+N0/cBSol7DX2Yyg8daq8XyUwcvtcLh3J62hjJ9bXoPkjPUT19R4r6JtlvxwcY+BpI/2MKqp/oK2a3BZk+GZv9QNB83Z6M9d+xH9O2CPQnxS+JiYf+mP1pCT+m+L3cbKPGJD+jCg4hnoz12d/6bfs4/1w3+0tQv8A03SdWOQ+OHYf/kNBx7PRnrrv/wAOE3/1sX/hf/8Aesr/AE3y9eNj/wDCx/10HIc9GeuyL/Tc3Xjl8sMf/wCtTR/03L72ObygA/WQ0HFc9Geu6w/05YcdPFznwWNf1Bqxg/p92cOk+KfxlQftjFB887yjPX0xhvoS2UnGBn+OaY/IMBVxhPo42bH0MFhv/ujV/wB96D5QVrmw1PYNT6VcYHkhjpvZYTEsD17lwPxEAV9ZYTZsUQtFHHGOxEVf0Api1B817N+hHacts8ccIPXLKt/SPMa2zZX9O3A4rF+Kwx2/O5P7a7TRQaTsj6HdmwWO43zDrmYyfl0T8tbjhsIkahY0VFHBVUKo8ANKlooCiiigKKKKAooooCiiigKKKKAooooCiiigKKKKAooooCiiigKKKKAooooCiiigKKKKAooooCiiigKKKKAooooCiiig/9k="/>
          <p:cNvSpPr>
            <a:spLocks noChangeAspect="1" noChangeArrowheads="1"/>
          </p:cNvSpPr>
          <p:nvPr/>
        </p:nvSpPr>
        <p:spPr bwMode="auto">
          <a:xfrm>
            <a:off x="0" y="-876300"/>
            <a:ext cx="2476500" cy="18383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AutoShape 46" descr="data:image/jpeg;base64,/9j/4AAQSkZJRgABAQAAAQABAAD/2wCEAAkGBhQSEBUUEBQUFRUVFBQVGBYXFRUWFxQXGBUVFBQYFxcaHCYeGBojGhQUHy8gJCgpLCwsFR4xNTAqNSYrLCkBCQoKDgwOFw8PGikkHBwpLCwpKSwsKSwpKSksKikpKSkpLCksLCkpKSkpKSkpLCkpLCksKSwpLCkpKSksLCkpLP/AABEIAMEBBAMBIgACEQEDEQH/xAAcAAACAgMBAQAAAAAAAAAAAAAABAMFAQYHAgj/xABIEAACAQIDAwkECQIEBQIHAAABAgMAEQQSIQUTMQYiMkFRYXGBkTNCcqEHI1JikqKxssEIcxRDwtEVFjRjk7PwGCRUgsPS0//EABgBAQEBAQEAAAAAAAAAAAAAAAACAQME/8QAIREBAQACAQUBAQEBAAAAAAAAAAECEQMSITFBUTITYSL/2gAMAwEAAhEDEQA/AO40UUUBRRRQFFFFAUUUUBRRWC1BmilpNoxrxdfW/wClVOO5cYWLpSrfsuL+l7/KqmOV9JueM9r+itBxv0t4dfZhn8FP85aoMb9L8p9lHbxYD5AfzVziyReWOuXqCTHIvF1HmP0rheN+kHGSe+FHcL/uJqmxO155OnNIe7MQPQWFXOH7U/1vqO+4vlZho+nIB4kL+4ip8Pt6FxdXH8evCvm4x17iZlN0ZlPapK/pW/yxT/TJ9Nxzq3RYHwINSV854blRio+jMx+Kz/uBNXuC+lDFJ0grebL/ACR8qm8PyqnLfcdvorl+C+mEf5sbDvFm/Qg/Kr/BfSfhX4uF8br+4AfOovFkqcuLcaKrMJyigkF0kB+fzFxT0eJVuiwPgRUXGzyuZS+KlorF6zWKFFFFAUUUUBRRRQFFFFAUUUUBRRRQFRzzhRdr+QJ/SpKq9unmr4n9KrGbuk55dONok28g4Bj6ClZtvvY5FXuuTWvScpBmKm1wSOeCeBtxGtYOOLC4Nh2oQR/v867zHGenm6uS+0G2OVm0FvlgFvtKd58lANadjeV2MckNKV7goBHrc1tU2OX7Zb1/nSk8Ti1YWaMMPvAH/ermUng6bfLS8RiZJPaO7fEzH5XqAQVss+zY26K5PhJI9Gv/ABSj7HPukHx0P+3zqplKzpsN4XZWDKQqxvK0W8I3mVWfLN9W7k5UzMsQFrHje1xSGD2Sv+KVZ0Ecbbw2z3UBVfg4YkjOtuNzYivEmBZeKkd/V68Kj3NbMf8AS5LkbHwLjMrsgMeJIUn3kRch1a687MVUglhbrqSbYeDBfOQgAnC5JhIWQNEsMxseJzucmlwhsBaqLcUbis/nfp1z4t9scnIVjth8skgfKSsofQRRMxHPGmYy65ToOItRsXYeFfDxtKQHMgDXlCc3fxJa2bTmM56PUTmFrGo3FG4p0XXk6pvwv/8AgODJGUqVbLnbf5dyhizGRFJzMc5K5GuRktbnA1FLsTBiIuGu2RJQm9F7SJkWPX31lBY390i+lUu4o3FOi/TrnxsUnJzCX9wA4iFbb7nJC5TNnvJo4Ba5GYaaW6qDb2BiSRdxYoY0a4YsMxvmtcllta1m1uD1EV5TCEmygk9gFz6CnoeT0h4gJ8Rsfwi7fKkx15pvfiKJYyDcXB7RoasMPtzER9GZ7d5zD816u4eTSDpszdygKPU3J9BVlhsFGnQiQHtIzN6te3lalyh078ldjcrdoN7NDKO0Kyj8V8ordtnbexNvrkRT2Z8588oAHqaobk8b+ZqeOS1ryHUgADrPUAW69D1dVRbjfMb05em0x8oPtJ6H/em4dro32h5E/pWmYPlLEy5kZGAJFyGYkjjbQAjv4VbbO2nvlJAIANvkDwHDjXO443wrqzx8tqBrNYFZrg9IooooCiiigKKKKAooooCqvb3RX4v4q0qr290V+L+Kvj/Uc+X8VzHGe1f43/ca8IbHSpcRGWmZRxMjAeJYgVsO0OT8eaIJzRvVhdgwa5KrzrXOU5swsbV2tcp4aUuz5FkLq4fPIJGV9MxyyLbMBe1nXT/tr2C3jAPNGH/xALBIiVKWYu4JOtu0G1u69bfPyYYHmsMuWRryAxkCMgNe9xbW4N7WpGfZ8kd86kAEAniLkXGo01GtT2Xtr0O3EOUPzWKgkWOjZnVl1ANxuyeHA+NrCCZXUMp0JIFwRqNSLGxva2nGmJMKj6Oqt4jxHHzPqai/4LHkCAWXepKQbvmKkaHMTpYBfCnc7JFTsry+EU8VB+R9RVcdlYmNTu3D63AvzmNmszF7gAkrmVbcLi3CnIMed7FG6lS7TKSwcAZWYx5eacwKBTm4XPVwpLo1th9kKeBI8dR/FQPshxwAbwP8GxrYf8A3VZvhN/lx+VeRF1HTxFdJyWIvHK1d8OQbMCD2EW/WpYtmu3BTbtOg9TpW0rh26tfA3t5dVRvpxIJ8b/Oq/t/if5xSxbB+2wHcozH+B+tOxbJjX3c3xG/yFh+tMzT5UZ20RQWZtbADidKq35Tw5lGYm8qxkjgMwU59eKjOvr3Goud9qmM9LZVsLCwHYAAPQUWFUEW1sVKoMUGQ/VvziMpWzM4ubcfq16iLt41hdjzuwM8o0l3gC5m91l0vbJoRYC9rddRtelpLtiFSAXW7FAADfp3ynTSxytr3eF0I+VG8KiBD04lYuCMofOb5Rx0QG97c8eFGD5MwR2spJFrEk6WvawFgOkfWrFUAFgAANLDQW7KdzsrNox4l2cI+RGbmc7KQmQi4ZBmJWTttmy9QOsK7DvIXklZmLBswAUmxYjMdbkZrDQWAsKvJeinwn971LhtlO+U6AMVAJP2iFGg7z8jWKVmGwixghBa5LHiSSeJJNbVyW9m/x/6RVJjMIEVCGuWvcaAra1r6+PpV3yW9m/x/6RW4oz8N6FZrArNcHcUUUUBRRRQFFFFAUUUUBVXt7or8X8VaVV7e6K/F/FXx/qOfL+K5jjPav8b/ALjXrCYx4z9WxXVWt1EqbqSDobUrjNvSCaQNkkUSOAHQGwDEABhZhp316j2tC3TjeM9qMHX8LWP5q72OUWuC2w6OznnlkddToubW4BBFr+7wpwbTE0LpNJldnVgShy2VcoXmDm+lVMSI/s5Y27mO7b0ewPkTUkmFdOmpHiND4HgajSmySxxPndUEzLHDZFYjS1nbm6kg8aTw2x88TSXKm75EOtwgzMCdNRw8qqIZCpupII4EEgjzFWGF2zMhFnJAvzW1U345gLFr8dTWarU//CGyqyMjh9F1ysTexAVrE69lL5CCQdLGx8eymMNtO25BXSJ2bQ3JBINrHs8atsLtJHyguqKHlMiPYbxWJYHvOtrXuDTdjdKNamEp69e46/rVvhtlxyLEBcE5ieosgYrfxHN8r0lNgAsYcPe5ItlNgQbWLDQN12NqbhpDHGpvzbcx+B+43Ub0kGA4AD5n505D73wP+xqUEDEXANrE37hxqonJBioxIpV7kEWIueH8UvhtnRxezRV6tBr1dfHqHoKsxg+1gLNlPaLWLceoX49tu2sMsYB1zGzAaHjrlPZ2dvHyrWF4/e+H+VryISRfTr6xc5RmNhxNhTE0wYtlFhlPUB74I4aaAgeVLoz25pawN9Oo8Dr1VjUzYJVP1jEeA4c8I3HXS9+Gtqw0sIUgKS1iL3uASg1BNuDA2Nus9gqvlxUa9KRfBeefy6epFLjaYY2ijZydBc2H4V16vtU6bTZybgnwn971G0psBc2HAXNhqW4eJJ86IHn3ib3LGhOUgBRYMrsM1rsBxOp7eyvD4yBeLtIeyNbD8b2/aaWN2wa2Tkr7N/j/ANIrU5Nv29lEi973lb83N/LWzcjcY8kUhkYsd5YcNBlXQAaCkic72dAFZrArNed6BRRRQFFFFAUUUUBRRRQFVe3uivxfxVpVXt7or8X8VfH+o58v4rjG0vby/wB2T97VAKn2l7eX+7J+9qiiOo8R+tepxZFN4TaEkfs3Ze4E2PivA+lbhjNmYWbeyoE9nKFEZsA0W8YvZdCCN1VbPyTTXLLk1gVc6kgtLGHALL0Rc2vap6orVIxbeJ9pGj94G7b1Xm/lp2HHwN7zxnsdcw/Euv5ar5+T06IXaM5RmBIIOXIxRrgG4AIOvDhSWW3HSmpTu2mLDFtYysg+4wY/h6Q9KALHXStZU1ZQbalXQvmHY4Dj82o8jWdLdrqGUqQVJBGoI6qaXaDZGSyWa1zl5xsbi5BsfG16qIdtoenHbvjb/S1/1FOxYmJujIAexwUPqbr86m4tlTxdfwP+xqVE7AWBIFiNOwksf1NPJh2sdCQVexGoPMbgRoaQkjy9NlT4iAfw9L5VsZkjY343J7Sbn1ryaik2lEvDO57hkHqbn5UrJt1vcVE77Z29WuPQCq1Us4nGS7xkiyAAR3Yi554Q63uBzm7OrjSuIhUi+IxDObGyLfMDZtLNouoQcOsjS2vmdFldnd3JKKWAABNlRGBYnrIvwNQCRV6KKO9uefnzfy1Qmikjv9RE0hB4kXFrg6jW2gI6ukeOlvTYmQEkvHHmCBgvOY5BYdHNlPXxGpNR7uWSw5zDWw4DQEmw4cAeFexssAXkkRR3c48bcCR5dWnVWURs6plYF3YqSCxCgdKLo6k6L2jqpCrVsCrWtKoVEPONwWG8m6I0JPN4acR215KYZAbl5G1AtovR5p6ri+tvLvrNq0qzW8chUIhkuCPrOsW9xa1ltsZSdzGqXPjoHZlFuB0YA3v0Qa2nkXiWkjlZzdjINfBFH8UTl4dBFZrArNeR6RRRRQFFFFAUUUUBRRRQFVe3uivxfwatKq9vdFfi/ir4/wBRz5fxXJMds3PNJupInO8fmBwrg5jcZXtcjhpekcRhHjNpEZD94EfrxpPa3/UTf3Zf3tXvCbYmjFkkYL9knMn4Guvyr1OMTobG40Pb11a4PlDPHwYMLqbSKsgugshGbUEDhY1XJttW9tAh+9GTE3oLp+WmEOHfoytGeyVNPxx3+aisau8NyrFlMsZeRFnAbOArGYktnXL39RqxwmJw8uIDs8bA4UR5JBYiRVUDSSym5BtzvMVrQ2TJa6ASL9qNhIPPKSR5gUuB1VPTPTdrzZ2zo5cRJFIGW28YFMoC5MxIyHMDcfe07TXpOTrOqvE6lWR5Bn+rIVHyHNclQdQeNU+GnZDdCVNiLjTQ6EeFW2zOUckQUWDKqNGBcqwVmDmzDruONjSzL02aKybPkVQ7IwU6BrXU6kaMNOINRCrz/mFGw5iylTu3UMede8mfLp1EaZrCxFUYqpbfLKZwkpXNlJF0kvYkX5jdlV5p2Dr+CT9jV6wMDZSd2pBIszdEdJCCLE6ll/DVJpKOBm6Kk+Apr/g7jp5V48SDwsDw04kddNvLoc0wAIuFTU6rdR1m1mt2aUo2KjB0Qvx5zHW5y663HHeHUe8L9dN0QtEFaQKwYBDZhwOqVPBjdcsKqlw3OazG4S17kc2+Unsux6qibGFw1woAQ2AFuuMefRFIms1tq4xGIQHnys+rErGABq4JAI4XuTx90XqrxsyNbdplsCDrctroe6jD4N5PZozeAJA8TwFenwap7WaNPug71/wx3A8yKnWmosR0Y/gP/qyUsadxOPgRUyo8vMNi7btbbyTiq3J1v7w0tSb8opR7LJCP+0oU/j1f81Gml2RLbMy5F+1IRGvq5F/K9bdyJjURSBXV/rNSuawORdLkC/lXNZZSxuxLHtJJPqa3/wCjf2Ev93/QtE5eHTRWawKzXkekUUUUBRRRQFFFFAUUUUBVXt7or8X8VaVV7e6K/F/FXx/qOfL+K4Vtb/qJv7sn72pWmtrf9RN/dl/e1K163E7gNlSzBjDG0mQAsFFyAb204ngeFQWsbHQ1abA2ukSTRyiTLMIxmjK50yPnBAawOtusVs8G1sHiDMGKo+KdhZ01QLFkjYydFGL8+4J7Km5WKaPG5BupII6wbEeYq0j5QTcHKyjslUOfxHnDyNXabDinXCBYt3JOJGdo2bKqxOVe0ZzXJA6jxPA3pV+RUhklWNlIjMWXPdC4lF49LEA30sba06p7NUvHtKBunG8Z7Y2zL+B9fzUwmHR/ZTRt91jum/PzfRjVNJgJFDFkYBXKMbGwccVJ4XqMVuvjF9NgnTpoyjtI0PgeBrwKrsJj5I/ZuydwYgHxHA0+m3Cfaxxv3gbtvVLD1Bre4nh6/gf9jUqZDa1zYdV9NTc/PWnYMXA19ZU5r6FVk9xr2YFfmPOkX2nEvQjZz2yNYfgS37qRleQt9B6D/amDs5wLyZYx2yME9AecfIUlJtyUiytux2RgR+pXU+ZqvY3Nzx7a1i8ilgXPd2kOQ3CLlFsy+++vZ7tJvtsD2UUa97Xlb83N/LSmG4Sf2z+9KWNZppjF7Sll0kkZh2E80eCjQelKVaR7Pj96QudDljUsQD2nUdYHn1V5OxWNzoiXNjIyqbXNrgHjbjas3FF3gZ1iCKWOQ6AE/wCdKKkXYUliZMsYAvdmFyNOAHE68K9TTtFlVHIBQgstucBPKQR568ay+1Y1N4oRe5OaQlzxBGnC4sBfrFx11PdoGz4sjEPJIwVjzY+aLAkEtf119eFbd9HZG5lyggb0aE3/AMtL62HXetHl2rKRbMQLW00vzVQ3t2hRfz7a3b6N/YS/3f8AQtE5eHTRWawKzXkekUUUUBRRRQFFFFAUUUUBVXt7oL8X8GrSqrb7AIpOgzcergavj/Uc+X81xTae1oTPKsuHGksgzxOyMbOwuVbMpPkKiWDDv7PEZD9mdCn50zL62pLH4V5cTiN0pfK80hy62QSG7eAuKRkjKmzAqR1EEEeR1r16eeVeybEmVcwTOv24yJF/EhIHnSgpGCdkbMjMrdqkqfUa1aJyllPthHMP+6gLf+RbP+andW2cPiXQ3RmUkFTlYi4PEG3Ueyr7ZvLSeLpWkFo11LK1oyWQF0IJ6RBzXuNDVMmOwz9JJYT2oRKn4WysPxGmE2aH9jNFJ93Nu3/DJlv5E1lk9tl+L9OU8D4d4GjaIOkzEqboJWcSLZACbAqqg30FxarmKDD4qRCTA/1Ev1cY6LKECEFAsljrzGuwJIF60PEYKSM2kRk+JSL+F+NR1PR8V1fTWNiCyuoFgrsADm0AJAHOAb1APaKiFYvfjr41kV0Smg6/gk/Y1RQYJ3BKKSACTw0sLmpYOv4JP2NXjCYhVJzqXGnNzFRe4427gR6VrKn/AOFBTaSVFNzcA52FjY6DjpqLcanw+zx1RM9veYlBay8QRfjm6utbHtVbahAtGqoNRoNbEFTc9ejHiNOo0rPimfpsTx8NdTpw66zVDMz3aTmouWMrZeGjrrQMZCvQhLGw1ka4vYg6DQjX1UUvhvf/ALZ/elTR7EmNiUyAkAGQiMG+gtnILeV6y6a8zbZkPAhB2IoFtSdDxHEjjw0pGSQsbsST3m9OtFAnTmLn7MKEj8cmUegNRNtiNfYwIPvSkyt6aJ+U1mmbev8ACPIsQjRnORtFUt/nS8bcKG2Tk9vLFF3F87/gjzEedqVxe1MRKtneQoeCjmp18EUBeo9XVRh9hMUV3ZURrWJI4ZstyLiw7yQNV7aWG/iVsXhU4LNOe8rCnoMzkea1vH0d4wSQSkIkYEtgEzfYU6liST33rQ5IMKqdN3cpwHBWKHjbTmvpxN+PVztx+i2QbiUXF97e1xe27Xq41nplrqwrNYBrNeN6xRRRQFFFFAUVhjbjXP8AlR9KSRkx4O0jDQynVAfuj3/Hh40G94rGJEpaV1RR1sQB6mtS2p9KGHjuIVaY9o5iep1PkK5XtDbMs755pGdvvHh4Dgo8KV3tBum0PpKxUnQKRD7i3P4mv8rVq219pyS2Msjub+8xb9eFKb2oMXLoPGtnlOXg1sLa64d5iylt5h5oRa2he1ib9Qt863KblFg8UZSwUOThY13igbyMSRluPBlvKDrqpHZXN81exXr1K829OjLyTwmJxGJWIBRE8SKYnZQC8kitcS3DEBV0Q2a3NsTatW/5XcwTTo6NHE7r1hpFQqGdFI6Izre/C9VOFxjxm8bshup5pI1U5lJHA2IBF6vMJy2nVcj5JIyswZCiLm31zISwW4Nze48701lPB2pHF7AxEQBkhkUMMwOUkW0PVe3Ece0UkK2/Dcr4d7hHtNG0UiiWUuGLQiwyEoA0gH3he2mtWmyxh8ZFKZwkkrTzhMqqs7osJeIJlK2PNuCwINiOJp1WeYdMvhpWC2vNELRyOo+ze6HxQ3U+lPJt1W9tBG33o7wt+Xmflqxl5GBr7gtfcYKRQbEO2IYRkZtLAE36+FJy8kJs7JC0M7LcMsUqswKmzDI2ViQewGt6saayj0j4d+jK8Z7JUzD8cd/moqYbIkIvGFlHbEwk9QvOHmBVFPhXjNpFZDcizAqbjQ8a8oxBuNCOBGhHnVa+HV9XMQsWB0OSTTs5jVDh8DJJ7NGbvAJA8TwFTYDb85NmfOMj23irIRZGIsXBI4dtL4rHySe0dmHYSbDwXgPIVUlZllDB2cF9rLGncDvW9EuB5kV5OIgTopJKe12yL+FLt+aiLZV0Ds6qCLgXFz09NSADeO2p94VkHDoPela9xxCEdQPA37aaid1E23ZRpFliH/aUIfx9M+tK4Ny08ZYkkyx6k3PTXrNSSBpbZYwAq2uq2B1JuTwBsQPKvWBwwE0eZ1H1keg556Y7Ob86dpGd6iwUUGUtMzAg6IvEiw1vYjiSLXHA69RlfasSH6iEA34vziwDKy6G5U2BBsdQfVQyRjgpbvY2H4V1/NTf+GnCk2EK87W27PMUs3AZzYA8amriCd53sZGKgEsC7ZLFlVWIzG5uEHC/zpRoox0nLHsRT+57W8gatG2RDG3/AMxiFJuMwjs7dLKwv1nRvQHgwqJ8fhk0ihLmwGaQ9fWR526h1g8anfxqtOKUdCNfFyZD6aL+WvS4tm1Y8OGgFh3AWA8q8bQxu9cuVVbgCy3sLC3WTS6yVOfhWPlt2A5X4qHoTPb7LHOvo17eVbNs36V3FhiIgw+1Gcp/C1wfUVzje0b2vI9Lu2yOWOFxNhHKAx9x+Y3kDo3kTV3Xzdva2XYH0h4jDWDNvYx7jnUD7r8R53HdQdsorXtm8vMHNGH3yRngUkYKynwJ1HeNKKDUfpY5WsrDBxGwKhpSOJB6KeFtT23HfXMd7W0fS5gXi2izsObMiMp6uaojYeIKjyYVpW+oHd7RvaS31G+oHd7WDJ21Bho2kcJGpZjewHHQEnyABJPUBTMmyZ1vmicWLjUdaIJX17kIbw1FBBJGD3VAQRwNPwbGndFdImKsCQ2lrDPckk6D6qTU26DdhrLbBxFtYX4SG1gGAjLCQ5eNlKMDp7prZlYy4ykBiiOIqWPGKe7xqQbCxGn1L85VcGwAyspdWJJsAVUm500qNthz2uYmtk3l+aOYbWY66A5ha/G+l66Tlsc7xwwjA8Na9rVHfsNqlTHuOu/j/wC711nLPaLx2Nph2/iFjEazSBFZWCZjYMrZlIHcwBtwvVng+VQGKXEPAgbLKH3d13jSKVzFWJCnW9ha9zWmRbZHvKR4a05Djkbgw8DofnVy45I/6jd9kbZgOGjE8lngixa5GVn3u+W6FTYi4Olj2CrbFcmMJLuBGAC8kMbGE8M0Oc57krckaFR2g1zsVNhsS0ZDRsyEG91JU3HA6Vlw9ytmX2LXE7PWLFNHGWYBXtfIxN4mP+WWU+XmAdKgOEI6RVfiOv4RdvlWExzyyl5WLNu3BY2BNomAvYC57+NT4LcAAy52NzzF04Wtr3gnr909ortjuRyy1aXIjHEs3hZB6m5+QqWCKRiN1EBcgA2ubkhRznvbUjUW8qkTagQ3SJARwJF+ziOs3F+PWaUxe2GtznCjTQWUaDL48NKd2Q2+zS2s8wFuoklhoGtla32gNL2JtbjZSJFGJjEbFl3kOpFrm6E6dWtx5dfGqafbkY6yx7h/JpQcoXDBo1AKkMCddQbju6q53OT26TC30s2oxm1S3tJC1uosSBx4Dq4n1qgfFO3SY/8AvuFeBauWXNPUdJxVZPtAdQJ+VRHFMe6vOEwUkis0aFlQXYi1l42uTpc2NhxNjUw2TORId09oiyvp0Cou4PeBqbcBqbCuV5Mq6TjkReJr0CKYi2BiWZlWGQsrMpFhcMjKrLx4hnQW7WFVrPYkHQg2IOhBGhBHVUbXqH1xXbUgnqr3tZE1Y1ab2je1Xriu2ve+oHd9RSW+ooPpHlVyWix8BimFjxRx0o26mHb3jrFfP/KvkfidnvadboTzZVuY37Nfdb7p18eNfTNRYjDLIpSRVdWFirAMrDsIOhoPk3e0b2u18pfoQw8t3wbnDv8AYN3iPgL5k8iR3VzLb30b4/CXLwNIgv8AWQ/WrbtIAzKPECgq9nbVML5gqsCjoytfKyOpRwbEEaMdQQQbVaty6myFAsQQpJGEs9lVoo4Ftdr5kSMBW48973DWrVTJ8vlWN7QbJhOWE8axqhULHG8YGW4Offc9h7zL/iJLX5o7NTdscvpgwYRxArvbH606SzNO4IMhuMzEduXQ3rUN5RvKDbv+fZc6syRnKQbfWqDbe2U5XF0tKylToQADS7ctHFrxRG0G4t9bkKZQozR58htYEC1rgG2grWd5QZKCTe1ne0q7WrzvKBve1gsKV3tG9oHYsW69FiPPT04U7DygcdIBvkf9qpd7RvauZ2eE3CVt2z+UsQa75l5rjhfUowHDvNL4jlYP8tCe9jb5D/etZ3lG8q/7ZI/litZ9uzP72UfdFvnxpNnubsST30tvaN7XO5W+VzGTwaDivW9pPe0b2pUc3tG+pPe0b2gucJtnJC8TRpIjsrjNnBSRVdFdSrDqdtDccKspuW7sWIhhVi07qw3pMb4hN3Oy3kIOZQNGBAtcVqm9o3tBt0vLp2LZoICGJdlO+s0hlimMh+svctBHzQQtr6a1Q4rHNI7O5uzszseF2YlmNurUmq/e0b2gc31G+pPeU5szZc2JbLhopJW7EQtbxI0HnQG9r3C7EhVBJJsFAJJJ4AAak10Dk79BWKls2MdcOv2RaSX5HIvqfCus8l+QOEwAvh4/rLWMr86Q9vO90dygCg5Xsf6GsXNEHleOAtqI3DM4Gli2XRT3cR19lZrutFAUUUUBRRRQVG2eSOExX/U4eKQ/aKgP5OLMPWtK2r9A2DkuYJJoD2ZhIvo3O/NXTKKDgu0foBxiXME8Eo6g2eJj5WYfOtX2h9GO04elhJGHbHllH5CT6ivqKsWoPj3F7PmiNpopYz9+N0/cBSol7DX2Yyg8daq8XyUwcvtcLh3J62hjJ9bXoPkjPUT19R4r6JtlvxwcY+BpI/2MKqp/oK2a3BZk+GZv9QNB83Z6M9d+xH9O2CPQnxS+JiYf+mP1pCT+m+L3cbKPGJD+jCg4hnoz12d/6bfs4/1w3+0tQv8A03SdWOQ+OHYf/kNBx7PRnrrv/wAOE3/1sX/hf/8Aesr/AE3y9eNj/wDCx/10HIc9GeuyL/Tc3Xjl8sMf/wCtTR/03L72ObygA/WQ0HFc9Geu6w/05YcdPFznwWNf1Bqxg/p92cOk+KfxlQftjFB887yjPX0xhvoS2UnGBn+OaY/IMBVxhPo42bH0MFhv/ujV/wB96D5QVrmw1PYNT6VcYHkhjpvZYTEsD17lwPxEAV9ZYTZsUQtFHHGOxEVf0Api1B817N+hHacts8ccIPXLKt/SPMa2zZX9O3A4rF+Kwx2/O5P7a7TRQaTsj6HdmwWO43zDrmYyfl0T8tbjhsIkahY0VFHBVUKo8ANKlooCiiigKKKKAooooCiiigKKKKAooooCiiigKKKKAooooCiiigKKKKAooooCiiigKKKKAooooCiiigKKKKAooooCiiig/9k="/>
          <p:cNvSpPr>
            <a:spLocks noChangeAspect="1" noChangeArrowheads="1"/>
          </p:cNvSpPr>
          <p:nvPr/>
        </p:nvSpPr>
        <p:spPr bwMode="auto">
          <a:xfrm>
            <a:off x="304800" y="-571500"/>
            <a:ext cx="2476500" cy="18383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Rectangle 23"/>
          <p:cNvSpPr>
            <a:spLocks noChangeArrowheads="1"/>
          </p:cNvSpPr>
          <p:nvPr/>
        </p:nvSpPr>
        <p:spPr bwMode="auto">
          <a:xfrm>
            <a:off x="3275125" y="5167453"/>
            <a:ext cx="2609850" cy="914400"/>
          </a:xfrm>
          <a:prstGeom prst="rect">
            <a:avLst/>
          </a:prstGeom>
          <a:solidFill>
            <a:schemeClr val="bg1"/>
          </a:solidFill>
          <a:ln w="9525" algn="ctr">
            <a:solidFill>
              <a:schemeClr val="tx1"/>
            </a:solidFill>
            <a:miter lim="800000"/>
            <a:headEnd/>
            <a:tailEnd/>
          </a:ln>
          <a:effectLst>
            <a:outerShdw dist="63500" dir="2212194" algn="ctr" rotWithShape="0">
              <a:schemeClr val="accent1"/>
            </a:outerShdw>
          </a:effectLst>
        </p:spPr>
        <p:txBody>
          <a:bodyPr lIns="18288" tIns="36505" rIns="18288" bIns="36505" anchor="ctr"/>
          <a:lstStyle/>
          <a:p>
            <a:pPr algn="ctr" defTabSz="709613">
              <a:lnSpc>
                <a:spcPct val="90000"/>
              </a:lnSpc>
              <a:spcBef>
                <a:spcPct val="20000"/>
              </a:spcBef>
              <a:buFont typeface="Wingdings" pitchFamily="2" charset="2"/>
              <a:buNone/>
            </a:pPr>
            <a:r>
              <a:rPr lang="en-US" sz="1400" i="1" dirty="0" smtClean="0"/>
              <a:t>Mobile network transfers data gathered from Smart Sensors to a central M2M platform</a:t>
            </a:r>
            <a:endParaRPr lang="en-US" sz="1400" i="1" dirty="0"/>
          </a:p>
        </p:txBody>
      </p:sp>
      <p:sp>
        <p:nvSpPr>
          <p:cNvPr id="61" name="Text Box 24"/>
          <p:cNvSpPr txBox="1">
            <a:spLocks noChangeArrowheads="1"/>
          </p:cNvSpPr>
          <p:nvPr/>
        </p:nvSpPr>
        <p:spPr bwMode="auto">
          <a:xfrm>
            <a:off x="3275125" y="4903619"/>
            <a:ext cx="2609850" cy="274320"/>
          </a:xfrm>
          <a:prstGeom prst="rect">
            <a:avLst/>
          </a:prstGeom>
          <a:solidFill>
            <a:srgbClr val="C00000"/>
          </a:solidFill>
          <a:ln w="9525" algn="ctr">
            <a:solidFill>
              <a:schemeClr val="accent2"/>
            </a:solidFill>
            <a:miter lim="800000"/>
            <a:headEnd/>
            <a:tailEnd/>
          </a:ln>
          <a:effectLst>
            <a:outerShdw dist="63500" dir="2212194" algn="ctr" rotWithShape="0">
              <a:schemeClr val="accent1"/>
            </a:outerShdw>
          </a:effectLst>
        </p:spPr>
        <p:txBody>
          <a:bodyPr lIns="90000" tIns="18288" rIns="90000" bIns="18288" anchor="b"/>
          <a:lstStyle/>
          <a:p>
            <a:pPr algn="ctr">
              <a:lnSpc>
                <a:spcPct val="80000"/>
              </a:lnSpc>
              <a:buClrTx/>
              <a:buFontTx/>
              <a:buNone/>
            </a:pPr>
            <a:r>
              <a:rPr lang="en-US" sz="1600" dirty="0">
                <a:solidFill>
                  <a:schemeClr val="bg1"/>
                </a:solidFill>
              </a:rPr>
              <a:t>COMMUNICATIONS</a:t>
            </a:r>
          </a:p>
        </p:txBody>
      </p:sp>
      <p:grpSp>
        <p:nvGrpSpPr>
          <p:cNvPr id="5" name="Group 6"/>
          <p:cNvGrpSpPr>
            <a:grpSpLocks/>
          </p:cNvGrpSpPr>
          <p:nvPr/>
        </p:nvGrpSpPr>
        <p:grpSpPr bwMode="auto">
          <a:xfrm rot="9663916">
            <a:off x="3488640" y="3196926"/>
            <a:ext cx="399825" cy="383527"/>
            <a:chOff x="1061" y="2655"/>
            <a:chExt cx="682" cy="704"/>
          </a:xfrm>
        </p:grpSpPr>
        <p:pic>
          <p:nvPicPr>
            <p:cNvPr id="54" name="Picture 7" descr="antenna"/>
            <p:cNvPicPr>
              <a:picLocks noChangeAspect="1" noChangeArrowheads="1"/>
            </p:cNvPicPr>
            <p:nvPr/>
          </p:nvPicPr>
          <p:blipFill>
            <a:blip r:embed="rId3" cstate="print">
              <a:extLst>
                <a:ext uri="{28A0092B-C50C-407E-A947-70E740481C1C}">
                  <a14:useLocalDpi xmlns:a14="http://schemas.microsoft.com/office/drawing/2010/main" xmlns="" val="0"/>
                </a:ext>
              </a:extLst>
            </a:blip>
            <a:srcRect t="1866" r="62953" b="56267"/>
            <a:stretch>
              <a:fillRect/>
            </a:stretch>
          </p:blipFill>
          <p:spPr bwMode="auto">
            <a:xfrm>
              <a:off x="1061" y="2655"/>
              <a:ext cx="470" cy="704"/>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8" descr="antenna"/>
            <p:cNvPicPr>
              <a:picLocks noChangeAspect="1" noChangeArrowheads="1"/>
            </p:cNvPicPr>
            <p:nvPr/>
          </p:nvPicPr>
          <p:blipFill>
            <a:blip r:embed="rId4" cstate="print">
              <a:extLst>
                <a:ext uri="{28A0092B-C50C-407E-A947-70E740481C1C}">
                  <a14:useLocalDpi xmlns:a14="http://schemas.microsoft.com/office/drawing/2010/main" xmlns="" val="0"/>
                </a:ext>
              </a:extLst>
            </a:blip>
            <a:srcRect t="1866" r="62953" b="56267"/>
            <a:stretch>
              <a:fillRect/>
            </a:stretch>
          </p:blipFill>
          <p:spPr bwMode="auto">
            <a:xfrm>
              <a:off x="1473" y="2806"/>
              <a:ext cx="270" cy="404"/>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56" name="Picture 9" descr="SchemaWifiUSBkeyPS3(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8565230" flipH="1">
            <a:off x="5374085" y="3147159"/>
            <a:ext cx="374087" cy="437579"/>
          </a:xfrm>
          <a:prstGeom prst="rect">
            <a:avLst/>
          </a:prstGeom>
          <a:noFill/>
          <a:extLst>
            <a:ext uri="{909E8E84-426E-40DD-AFC4-6F175D3DCCD1}">
              <a14:hiddenFill xmlns:a14="http://schemas.microsoft.com/office/drawing/2010/main" xmlns="">
                <a:solidFill>
                  <a:srgbClr val="FFFFFF"/>
                </a:solidFill>
              </a14:hiddenFill>
            </a:ext>
          </a:extLst>
        </p:spPr>
      </p:pic>
      <p:sp>
        <p:nvSpPr>
          <p:cNvPr id="142" name="Rounded Rectangle 141"/>
          <p:cNvSpPr/>
          <p:nvPr/>
        </p:nvSpPr>
        <p:spPr>
          <a:xfrm>
            <a:off x="3275125" y="2082943"/>
            <a:ext cx="2606040" cy="2636323"/>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4"/>
          <p:cNvGrpSpPr/>
          <p:nvPr/>
        </p:nvGrpSpPr>
        <p:grpSpPr>
          <a:xfrm>
            <a:off x="6234686" y="2047786"/>
            <a:ext cx="2630335" cy="4034067"/>
            <a:chOff x="6234686" y="1734262"/>
            <a:chExt cx="2630335" cy="4034067"/>
          </a:xfrm>
        </p:grpSpPr>
        <p:sp>
          <p:nvSpPr>
            <p:cNvPr id="62" name="Rectangle 25"/>
            <p:cNvSpPr>
              <a:spLocks noChangeArrowheads="1"/>
            </p:cNvSpPr>
            <p:nvPr/>
          </p:nvSpPr>
          <p:spPr bwMode="auto">
            <a:xfrm>
              <a:off x="6255171" y="4853929"/>
              <a:ext cx="2609850" cy="914400"/>
            </a:xfrm>
            <a:prstGeom prst="rect">
              <a:avLst/>
            </a:prstGeom>
            <a:solidFill>
              <a:schemeClr val="bg1"/>
            </a:solidFill>
            <a:ln w="9525" algn="ctr">
              <a:solidFill>
                <a:schemeClr val="tx1"/>
              </a:solidFill>
              <a:miter lim="800000"/>
              <a:headEnd/>
              <a:tailEnd/>
            </a:ln>
            <a:effectLst>
              <a:outerShdw dist="63500" dir="2212194" algn="ctr" rotWithShape="0">
                <a:schemeClr val="accent1"/>
              </a:outerShdw>
            </a:effectLst>
          </p:spPr>
          <p:txBody>
            <a:bodyPr lIns="36576" tIns="36505" rIns="36576" bIns="36505" anchor="ctr"/>
            <a:lstStyle/>
            <a:p>
              <a:pPr algn="ctr" defTabSz="709613">
                <a:lnSpc>
                  <a:spcPct val="90000"/>
                </a:lnSpc>
                <a:spcBef>
                  <a:spcPct val="20000"/>
                </a:spcBef>
                <a:buSzPct val="90000"/>
                <a:buFont typeface="Wingdings" pitchFamily="2" charset="2"/>
                <a:buNone/>
              </a:pPr>
              <a:r>
                <a:rPr lang="en-US" sz="1400" i="1" dirty="0" smtClean="0"/>
                <a:t>Platform based software that controls the </a:t>
              </a:r>
              <a:r>
                <a:rPr lang="en-US" sz="1400" i="1" dirty="0"/>
                <a:t>smart </a:t>
              </a:r>
              <a:r>
                <a:rPr lang="en-US" sz="1400" i="1" dirty="0" smtClean="0"/>
                <a:t>sensors, processes gathered data to generate intelligence</a:t>
              </a:r>
              <a:endParaRPr lang="en-US" sz="1400" i="1" dirty="0"/>
            </a:p>
          </p:txBody>
        </p:sp>
        <p:sp>
          <p:nvSpPr>
            <p:cNvPr id="63" name="Text Box 26"/>
            <p:cNvSpPr txBox="1">
              <a:spLocks noChangeArrowheads="1"/>
            </p:cNvSpPr>
            <p:nvPr/>
          </p:nvSpPr>
          <p:spPr bwMode="auto">
            <a:xfrm>
              <a:off x="6255171" y="4590095"/>
              <a:ext cx="2609850" cy="274320"/>
            </a:xfrm>
            <a:prstGeom prst="rect">
              <a:avLst/>
            </a:prstGeom>
            <a:solidFill>
              <a:srgbClr val="C00000"/>
            </a:solidFill>
            <a:ln w="9525" algn="ctr">
              <a:solidFill>
                <a:schemeClr val="accent2"/>
              </a:solidFill>
              <a:miter lim="800000"/>
              <a:headEnd/>
              <a:tailEnd/>
            </a:ln>
            <a:effectLst>
              <a:outerShdw dist="63500" dir="2212194" algn="ctr" rotWithShape="0">
                <a:schemeClr val="accent1"/>
              </a:outerShdw>
            </a:effectLst>
          </p:spPr>
          <p:txBody>
            <a:bodyPr lIns="90000" tIns="10800" rIns="90000" bIns="10800" anchor="b"/>
            <a:lstStyle/>
            <a:p>
              <a:pPr algn="ctr">
                <a:lnSpc>
                  <a:spcPct val="80000"/>
                </a:lnSpc>
                <a:buClrTx/>
                <a:buFontTx/>
                <a:buNone/>
              </a:pPr>
              <a:r>
                <a:rPr lang="en-US" sz="1600" dirty="0" smtClean="0">
                  <a:solidFill>
                    <a:schemeClr val="bg1"/>
                  </a:solidFill>
                </a:rPr>
                <a:t>M2M APPLICATION</a:t>
              </a:r>
              <a:endParaRPr lang="en-US" sz="1600" dirty="0">
                <a:solidFill>
                  <a:schemeClr val="bg1"/>
                </a:solidFill>
              </a:endParaRPr>
            </a:p>
          </p:txBody>
        </p:sp>
        <p:grpSp>
          <p:nvGrpSpPr>
            <p:cNvPr id="8" name="Group 130"/>
            <p:cNvGrpSpPr/>
            <p:nvPr/>
          </p:nvGrpSpPr>
          <p:grpSpPr>
            <a:xfrm>
              <a:off x="6288628" y="2104791"/>
              <a:ext cx="2507430" cy="1654815"/>
              <a:chOff x="6348003" y="1962291"/>
              <a:chExt cx="2507430" cy="1654815"/>
            </a:xfrm>
          </p:grpSpPr>
          <p:pic>
            <p:nvPicPr>
              <p:cNvPr id="96" name="Picture 95"/>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xmlns="" val="0"/>
                  </a:ext>
                </a:extLst>
              </a:blip>
              <a:stretch>
                <a:fillRect/>
              </a:stretch>
            </p:blipFill>
            <p:spPr>
              <a:xfrm>
                <a:off x="6551582" y="2213506"/>
                <a:ext cx="2110255" cy="1310915"/>
              </a:xfrm>
              <a:prstGeom prst="rect">
                <a:avLst/>
              </a:prstGeom>
            </p:spPr>
          </p:pic>
          <p:pic>
            <p:nvPicPr>
              <p:cNvPr id="97" name="Picture 9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692490" y="3341814"/>
                <a:ext cx="162943" cy="216077"/>
              </a:xfrm>
              <a:prstGeom prst="rect">
                <a:avLst/>
              </a:prstGeom>
            </p:spPr>
          </p:pic>
          <p:pic>
            <p:nvPicPr>
              <p:cNvPr id="98" name="Picture 9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348003" y="3383042"/>
                <a:ext cx="162943" cy="216077"/>
              </a:xfrm>
              <a:prstGeom prst="rect">
                <a:avLst/>
              </a:prstGeom>
            </p:spPr>
          </p:pic>
          <p:pic>
            <p:nvPicPr>
              <p:cNvPr id="99" name="Picture 98"/>
              <p:cNvPicPr>
                <a:picLocks noChangeAspect="1"/>
              </p:cNvPicPr>
              <p:nvPr/>
            </p:nvPicPr>
            <p:blipFill>
              <a:blip r:embed="rId7" cstate="print">
                <a:grayscl/>
                <a:extLst>
                  <a:ext uri="{28A0092B-C50C-407E-A947-70E740481C1C}">
                    <a14:useLocalDpi xmlns:a14="http://schemas.microsoft.com/office/drawing/2010/main" xmlns="" val="0"/>
                  </a:ext>
                </a:extLst>
              </a:blip>
              <a:stretch>
                <a:fillRect/>
              </a:stretch>
            </p:blipFill>
            <p:spPr>
              <a:xfrm>
                <a:off x="8361998" y="2492291"/>
                <a:ext cx="162943" cy="216077"/>
              </a:xfrm>
              <a:prstGeom prst="rect">
                <a:avLst/>
              </a:prstGeom>
            </p:spPr>
          </p:pic>
          <p:pic>
            <p:nvPicPr>
              <p:cNvPr id="100" name="Picture 9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608697" y="2487609"/>
                <a:ext cx="162943" cy="216077"/>
              </a:xfrm>
              <a:prstGeom prst="rect">
                <a:avLst/>
              </a:prstGeom>
            </p:spPr>
          </p:pic>
          <p:pic>
            <p:nvPicPr>
              <p:cNvPr id="125" name="Picture 12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258782" y="1962291"/>
                <a:ext cx="162943" cy="216077"/>
              </a:xfrm>
              <a:prstGeom prst="rect">
                <a:avLst/>
              </a:prstGeom>
            </p:spPr>
          </p:pic>
          <p:pic>
            <p:nvPicPr>
              <p:cNvPr id="3112" name="Picture 40" descr="http://t0.gstatic.com/images?q=tbn:ANd9GcQ4WcgaPH1UPdnxzr550NAJo97EHtVk5KfPdFHhRwH7eb_WWGr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53294"/>
              <a:stretch/>
            </p:blipFill>
            <p:spPr bwMode="auto">
              <a:xfrm>
                <a:off x="8198323" y="3176473"/>
                <a:ext cx="535729" cy="440435"/>
              </a:xfrm>
              <a:prstGeom prst="rect">
                <a:avLst/>
              </a:prstGeom>
              <a:noFill/>
              <a:extLst>
                <a:ext uri="{909E8E84-426E-40DD-AFC4-6F175D3DCCD1}">
                  <a14:hiddenFill xmlns:a14="http://schemas.microsoft.com/office/drawing/2010/main" xmlns="">
                    <a:solidFill>
                      <a:srgbClr val="FFFFFF"/>
                    </a:solidFill>
                  </a14:hiddenFill>
                </a:ext>
              </a:extLst>
            </p:spPr>
          </p:pic>
          <p:pic>
            <p:nvPicPr>
              <p:cNvPr id="133" name="Picture 40" descr="http://t0.gstatic.com/images?q=tbn:ANd9GcQ4WcgaPH1UPdnxzr550NAJo97EHtVk5KfPdFHhRwH7eb_WWGr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53294"/>
              <a:stretch/>
            </p:blipFill>
            <p:spPr bwMode="auto">
              <a:xfrm>
                <a:off x="6449971" y="3176671"/>
                <a:ext cx="535729" cy="440435"/>
              </a:xfrm>
              <a:prstGeom prst="rect">
                <a:avLst/>
              </a:prstGeom>
              <a:noFill/>
              <a:extLst>
                <a:ext uri="{909E8E84-426E-40DD-AFC4-6F175D3DCCD1}">
                  <a14:hiddenFill xmlns:a14="http://schemas.microsoft.com/office/drawing/2010/main" xmlns="">
                    <a:solidFill>
                      <a:srgbClr val="FFFFFF"/>
                    </a:solidFill>
                  </a14:hiddenFill>
                </a:ext>
              </a:extLst>
            </p:spPr>
          </p:pic>
          <p:pic>
            <p:nvPicPr>
              <p:cNvPr id="3121" name="Picture 49" descr="http://t1.gstatic.com/images?q=tbn:ANd9GcSA9hUnKQtiXjFBcsAhbeLfYN8fw-gvMlcbhAtTt9fkeP18QUdX"/>
              <p:cNvPicPr>
                <a:picLocks noChangeAspect="1" noChangeArrowheads="1"/>
              </p:cNvPicPr>
              <p:nvPr/>
            </p:nvPicPr>
            <p:blipFill>
              <a:blip r:embed="rId9" cstate="print">
                <a:clrChange>
                  <a:clrFrom>
                    <a:srgbClr val="AED3D9"/>
                  </a:clrFrom>
                  <a:clrTo>
                    <a:srgbClr val="AED3D9">
                      <a:alpha val="0"/>
                    </a:srgbClr>
                  </a:clrTo>
                </a:clrChange>
                <a:extLst>
                  <a:ext uri="{28A0092B-C50C-407E-A947-70E740481C1C}">
                    <a14:useLocalDpi xmlns:a14="http://schemas.microsoft.com/office/drawing/2010/main" xmlns="" val="0"/>
                  </a:ext>
                </a:extLst>
              </a:blip>
              <a:srcRect/>
              <a:stretch>
                <a:fillRect/>
              </a:stretch>
            </p:blipFill>
            <p:spPr bwMode="auto">
              <a:xfrm>
                <a:off x="7036365" y="2666574"/>
                <a:ext cx="1002682" cy="6445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sp>
          <p:nvSpPr>
            <p:cNvPr id="143" name="Rounded Rectangle 142"/>
            <p:cNvSpPr/>
            <p:nvPr/>
          </p:nvSpPr>
          <p:spPr>
            <a:xfrm>
              <a:off x="6234686" y="1734262"/>
              <a:ext cx="2606040" cy="2636323"/>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21"/>
          <p:cNvSpPr>
            <a:spLocks noChangeArrowheads="1"/>
          </p:cNvSpPr>
          <p:nvPr/>
        </p:nvSpPr>
        <p:spPr bwMode="auto">
          <a:xfrm>
            <a:off x="346142" y="5167453"/>
            <a:ext cx="2606040" cy="914401"/>
          </a:xfrm>
          <a:prstGeom prst="rect">
            <a:avLst/>
          </a:prstGeom>
          <a:solidFill>
            <a:schemeClr val="bg1"/>
          </a:solidFill>
          <a:ln w="9525" algn="ctr">
            <a:solidFill>
              <a:schemeClr val="tx1"/>
            </a:solidFill>
            <a:miter lim="800000"/>
            <a:headEnd/>
            <a:tailEnd/>
          </a:ln>
          <a:effectLst>
            <a:outerShdw dist="63500" dir="2212194" algn="ctr" rotWithShape="0">
              <a:schemeClr val="accent1"/>
            </a:outerShdw>
          </a:effectLst>
        </p:spPr>
        <p:txBody>
          <a:bodyPr lIns="36576" tIns="36505" rIns="36576" bIns="36505" anchor="ctr"/>
          <a:lstStyle/>
          <a:p>
            <a:pPr algn="ctr" defTabSz="709613">
              <a:lnSpc>
                <a:spcPct val="90000"/>
              </a:lnSpc>
              <a:spcBef>
                <a:spcPct val="20000"/>
              </a:spcBef>
              <a:buFont typeface="Wingdings" pitchFamily="2" charset="2"/>
              <a:buNone/>
            </a:pPr>
            <a:r>
              <a:rPr lang="en-US" sz="1400" b="0" i="1" dirty="0" smtClean="0"/>
              <a:t>Embedded with a cellular modem, cellular module</a:t>
            </a:r>
            <a:r>
              <a:rPr lang="en-US" sz="1400" i="1" dirty="0" smtClean="0"/>
              <a:t>, sensor</a:t>
            </a:r>
            <a:br>
              <a:rPr lang="en-US" sz="1400" i="1" dirty="0" smtClean="0"/>
            </a:br>
            <a:r>
              <a:rPr lang="en-US" sz="1400" i="1" dirty="0" smtClean="0"/>
              <a:t>and/or</a:t>
            </a:r>
            <a:r>
              <a:rPr lang="en-US" sz="1400" b="0" i="1" dirty="0" smtClean="0"/>
              <a:t> GPS unit)</a:t>
            </a:r>
            <a:endParaRPr lang="en-US" sz="1600" i="1" dirty="0"/>
          </a:p>
        </p:txBody>
      </p:sp>
      <p:sp>
        <p:nvSpPr>
          <p:cNvPr id="59" name="Text Box 22"/>
          <p:cNvSpPr txBox="1">
            <a:spLocks noChangeArrowheads="1"/>
          </p:cNvSpPr>
          <p:nvPr/>
        </p:nvSpPr>
        <p:spPr bwMode="auto">
          <a:xfrm>
            <a:off x="346142" y="4903619"/>
            <a:ext cx="2606040" cy="274320"/>
          </a:xfrm>
          <a:prstGeom prst="rect">
            <a:avLst/>
          </a:prstGeom>
          <a:solidFill>
            <a:srgbClr val="C00000"/>
          </a:solidFill>
          <a:ln w="9525" algn="ctr">
            <a:solidFill>
              <a:schemeClr val="accent2"/>
            </a:solidFill>
            <a:miter lim="800000"/>
            <a:headEnd/>
            <a:tailEnd/>
          </a:ln>
          <a:effectLst>
            <a:outerShdw dist="63500" dir="2212194" algn="ctr" rotWithShape="0">
              <a:schemeClr val="accent1"/>
            </a:outerShdw>
          </a:effectLst>
        </p:spPr>
        <p:txBody>
          <a:bodyPr lIns="90000" tIns="18288" rIns="90000" bIns="18288" anchor="b"/>
          <a:lstStyle>
            <a:defPPr>
              <a:defRPr lang="en-US"/>
            </a:defPPr>
            <a:lvl1pPr algn="ctr">
              <a:lnSpc>
                <a:spcPct val="80000"/>
              </a:lnSpc>
              <a:buClrTx/>
              <a:buFontTx/>
              <a:buNone/>
              <a:defRPr sz="1600">
                <a:solidFill>
                  <a:schemeClr val="bg1"/>
                </a:solidFill>
              </a:defRPr>
            </a:lvl1pPr>
          </a:lstStyle>
          <a:p>
            <a:r>
              <a:rPr lang="en-US" dirty="0" smtClean="0"/>
              <a:t>REMOTE ASSETS</a:t>
            </a:r>
            <a:endParaRPr lang="en-US" dirty="0"/>
          </a:p>
        </p:txBody>
      </p:sp>
      <p:sp>
        <p:nvSpPr>
          <p:cNvPr id="130" name="Rounded Rectangle 129"/>
          <p:cNvSpPr/>
          <p:nvPr/>
        </p:nvSpPr>
        <p:spPr>
          <a:xfrm>
            <a:off x="346142" y="2082943"/>
            <a:ext cx="2606040" cy="2636323"/>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73597" y="4692818"/>
            <a:ext cx="962123" cy="215444"/>
          </a:xfrm>
          <a:prstGeom prst="rect">
            <a:avLst/>
          </a:prstGeom>
          <a:noFill/>
        </p:spPr>
        <p:txBody>
          <a:bodyPr wrap="none" rtlCol="0">
            <a:spAutoFit/>
          </a:bodyPr>
          <a:lstStyle/>
          <a:p>
            <a:r>
              <a:rPr lang="en-US" sz="800" dirty="0" smtClean="0">
                <a:solidFill>
                  <a:schemeClr val="bg1">
                    <a:lumMod val="75000"/>
                  </a:schemeClr>
                </a:solidFill>
              </a:rPr>
              <a:t>Non-Exhaustive</a:t>
            </a:r>
            <a:endParaRPr lang="en-US" sz="800" dirty="0">
              <a:solidFill>
                <a:schemeClr val="bg1">
                  <a:lumMod val="75000"/>
                </a:schemeClr>
              </a:solidFill>
            </a:endParaRPr>
          </a:p>
        </p:txBody>
      </p:sp>
      <p:sp>
        <p:nvSpPr>
          <p:cNvPr id="64" name="Title 5"/>
          <p:cNvSpPr>
            <a:spLocks noGrp="1"/>
          </p:cNvSpPr>
          <p:nvPr>
            <p:ph type="title"/>
          </p:nvPr>
        </p:nvSpPr>
        <p:spPr>
          <a:xfrm>
            <a:off x="296818" y="506359"/>
            <a:ext cx="8686800" cy="1453070"/>
          </a:xfrm>
        </p:spPr>
        <p:txBody>
          <a:bodyPr>
            <a:normAutofit fontScale="90000"/>
          </a:bodyPr>
          <a:lstStyle/>
          <a:p>
            <a:r>
              <a:rPr lang="en-US" sz="4900" dirty="0" smtClean="0">
                <a:solidFill>
                  <a:srgbClr val="006699"/>
                </a:solidFill>
              </a:rPr>
              <a:t>M2M (Machine to Machine) Communications </a:t>
            </a:r>
            <a:r>
              <a:rPr lang="en-US" sz="4900" dirty="0" smtClean="0"/>
              <a:t/>
            </a:r>
            <a:br>
              <a:rPr lang="en-US" sz="4900" dirty="0" smtClean="0"/>
            </a:br>
            <a:r>
              <a:rPr lang="en-US" sz="2600" b="0" i="1" dirty="0" smtClean="0">
                <a:solidFill>
                  <a:schemeClr val="tx1">
                    <a:lumMod val="50000"/>
                    <a:lumOff val="50000"/>
                  </a:schemeClr>
                </a:solidFill>
                <a:ea typeface="ヒラギノ角ゴ Pro W3"/>
                <a:cs typeface="ヒラギノ角ゴ Pro W3"/>
              </a:rPr>
              <a:t>Gather and process data collected by machines</a:t>
            </a:r>
            <a:endParaRPr lang="en-US" sz="2600" b="0" i="1" dirty="0">
              <a:solidFill>
                <a:schemeClr val="tx1">
                  <a:lumMod val="50000"/>
                  <a:lumOff val="50000"/>
                </a:schemeClr>
              </a:solidFill>
            </a:endParaRPr>
          </a:p>
        </p:txBody>
      </p:sp>
      <p:pic>
        <p:nvPicPr>
          <p:cNvPr id="66" name="Picture 65" descr="Tower.png"/>
          <p:cNvPicPr>
            <a:picLocks noChangeAspect="1"/>
          </p:cNvPicPr>
          <p:nvPr/>
        </p:nvPicPr>
        <p:blipFill>
          <a:blip r:embed="rId10"/>
          <a:stretch>
            <a:fillRect/>
          </a:stretch>
        </p:blipFill>
        <p:spPr>
          <a:xfrm>
            <a:off x="3842370" y="2138509"/>
            <a:ext cx="1471551" cy="2519473"/>
          </a:xfrm>
          <a:prstGeom prst="rect">
            <a:avLst/>
          </a:prstGeom>
        </p:spPr>
      </p:pic>
      <p:grpSp>
        <p:nvGrpSpPr>
          <p:cNvPr id="79" name="Group 78"/>
          <p:cNvGrpSpPr/>
          <p:nvPr/>
        </p:nvGrpSpPr>
        <p:grpSpPr>
          <a:xfrm>
            <a:off x="505309" y="2119221"/>
            <a:ext cx="2365856" cy="2556179"/>
            <a:chOff x="514018" y="2101803"/>
            <a:chExt cx="2365856" cy="2556179"/>
          </a:xfrm>
        </p:grpSpPr>
        <p:sp>
          <p:nvSpPr>
            <p:cNvPr id="108" name="TextBox 107"/>
            <p:cNvSpPr txBox="1"/>
            <p:nvPr/>
          </p:nvSpPr>
          <p:spPr>
            <a:xfrm>
              <a:off x="1323038" y="2204211"/>
              <a:ext cx="1182055" cy="292388"/>
            </a:xfrm>
            <a:prstGeom prst="rect">
              <a:avLst/>
            </a:prstGeom>
            <a:noFill/>
          </p:spPr>
          <p:txBody>
            <a:bodyPr wrap="none" rtlCol="0">
              <a:spAutoFit/>
            </a:bodyPr>
            <a:lstStyle/>
            <a:p>
              <a:r>
                <a:rPr lang="en-US" sz="1300" dirty="0" smtClean="0">
                  <a:solidFill>
                    <a:srgbClr val="3976BD"/>
                  </a:solidFill>
                </a:rPr>
                <a:t>Transportation</a:t>
              </a:r>
              <a:endParaRPr lang="en-US" sz="1300" dirty="0">
                <a:solidFill>
                  <a:srgbClr val="3976BD"/>
                </a:solidFill>
              </a:endParaRPr>
            </a:p>
          </p:txBody>
        </p:sp>
        <p:sp>
          <p:nvSpPr>
            <p:cNvPr id="109" name="TextBox 108"/>
            <p:cNvSpPr txBox="1"/>
            <p:nvPr/>
          </p:nvSpPr>
          <p:spPr>
            <a:xfrm>
              <a:off x="1339068" y="3748443"/>
              <a:ext cx="1305678" cy="292388"/>
            </a:xfrm>
            <a:prstGeom prst="rect">
              <a:avLst/>
            </a:prstGeom>
            <a:noFill/>
          </p:spPr>
          <p:txBody>
            <a:bodyPr wrap="none" rtlCol="0">
              <a:spAutoFit/>
            </a:bodyPr>
            <a:lstStyle/>
            <a:p>
              <a:r>
                <a:rPr lang="en-US" sz="1300" dirty="0" smtClean="0">
                  <a:solidFill>
                    <a:srgbClr val="3976BD"/>
                  </a:solidFill>
                </a:rPr>
                <a:t>Financial / Retail</a:t>
              </a:r>
              <a:endParaRPr lang="en-US" sz="1300" dirty="0">
                <a:solidFill>
                  <a:srgbClr val="3976BD"/>
                </a:solidFill>
              </a:endParaRPr>
            </a:p>
          </p:txBody>
        </p:sp>
        <p:sp>
          <p:nvSpPr>
            <p:cNvPr id="113" name="TextBox 112"/>
            <p:cNvSpPr txBox="1"/>
            <p:nvPr/>
          </p:nvSpPr>
          <p:spPr>
            <a:xfrm>
              <a:off x="1297390" y="3233699"/>
              <a:ext cx="1169103" cy="292388"/>
            </a:xfrm>
            <a:prstGeom prst="rect">
              <a:avLst/>
            </a:prstGeom>
            <a:noFill/>
          </p:spPr>
          <p:txBody>
            <a:bodyPr wrap="none" rtlCol="0">
              <a:spAutoFit/>
            </a:bodyPr>
            <a:lstStyle/>
            <a:p>
              <a:r>
                <a:rPr lang="en-US" sz="1300" dirty="0" smtClean="0">
                  <a:solidFill>
                    <a:srgbClr val="3976BD"/>
                  </a:solidFill>
                </a:rPr>
                <a:t>Energy Meters</a:t>
              </a:r>
              <a:endParaRPr lang="en-US" sz="1300" dirty="0">
                <a:solidFill>
                  <a:srgbClr val="3976BD"/>
                </a:solidFill>
              </a:endParaRPr>
            </a:p>
          </p:txBody>
        </p:sp>
        <p:sp>
          <p:nvSpPr>
            <p:cNvPr id="120" name="TextBox 119"/>
            <p:cNvSpPr txBox="1"/>
            <p:nvPr/>
          </p:nvSpPr>
          <p:spPr>
            <a:xfrm>
              <a:off x="1297390" y="2718955"/>
              <a:ext cx="1582484" cy="292388"/>
            </a:xfrm>
            <a:prstGeom prst="rect">
              <a:avLst/>
            </a:prstGeom>
            <a:noFill/>
          </p:spPr>
          <p:txBody>
            <a:bodyPr wrap="none" rtlCol="0">
              <a:spAutoFit/>
            </a:bodyPr>
            <a:lstStyle/>
            <a:p>
              <a:r>
                <a:rPr lang="en-US" sz="1300" dirty="0" smtClean="0">
                  <a:solidFill>
                    <a:srgbClr val="3976BD"/>
                  </a:solidFill>
                </a:rPr>
                <a:t>Healthcare Monitors</a:t>
              </a:r>
              <a:endParaRPr lang="en-US" sz="1300" dirty="0">
                <a:solidFill>
                  <a:srgbClr val="3976BD"/>
                </a:solidFill>
              </a:endParaRPr>
            </a:p>
          </p:txBody>
        </p:sp>
        <p:sp>
          <p:nvSpPr>
            <p:cNvPr id="71" name="TextBox 70"/>
            <p:cNvSpPr txBox="1"/>
            <p:nvPr/>
          </p:nvSpPr>
          <p:spPr>
            <a:xfrm>
              <a:off x="1323038" y="4263185"/>
              <a:ext cx="1515223" cy="292388"/>
            </a:xfrm>
            <a:prstGeom prst="rect">
              <a:avLst/>
            </a:prstGeom>
            <a:noFill/>
          </p:spPr>
          <p:txBody>
            <a:bodyPr wrap="none" rtlCol="0">
              <a:spAutoFit/>
            </a:bodyPr>
            <a:lstStyle/>
            <a:p>
              <a:r>
                <a:rPr lang="en-US" sz="1300" dirty="0" smtClean="0">
                  <a:solidFill>
                    <a:srgbClr val="3976BD"/>
                  </a:solidFill>
                </a:rPr>
                <a:t>Remote Monitoring</a:t>
              </a:r>
              <a:endParaRPr lang="en-US" sz="1300" dirty="0">
                <a:solidFill>
                  <a:srgbClr val="3976BD"/>
                </a:solidFill>
              </a:endParaRPr>
            </a:p>
          </p:txBody>
        </p:sp>
        <p:pic>
          <p:nvPicPr>
            <p:cNvPr id="74" name="Picture 73" descr="MTS_Icon_Remote-Monitoring_500px.png"/>
            <p:cNvPicPr>
              <a:picLocks noChangeAspect="1"/>
            </p:cNvPicPr>
            <p:nvPr/>
          </p:nvPicPr>
          <p:blipFill>
            <a:blip r:embed="rId11"/>
            <a:stretch>
              <a:fillRect/>
            </a:stretch>
          </p:blipFill>
          <p:spPr>
            <a:xfrm>
              <a:off x="514018" y="4160777"/>
              <a:ext cx="857250" cy="497205"/>
            </a:xfrm>
            <a:prstGeom prst="rect">
              <a:avLst/>
            </a:prstGeom>
          </p:spPr>
        </p:pic>
        <p:pic>
          <p:nvPicPr>
            <p:cNvPr id="75" name="Picture 74" descr="MTS_Icon_Transportation_500px.png"/>
            <p:cNvPicPr>
              <a:picLocks noChangeAspect="1"/>
            </p:cNvPicPr>
            <p:nvPr/>
          </p:nvPicPr>
          <p:blipFill>
            <a:blip r:embed="rId12"/>
            <a:stretch>
              <a:fillRect/>
            </a:stretch>
          </p:blipFill>
          <p:spPr>
            <a:xfrm>
              <a:off x="514018" y="2101803"/>
              <a:ext cx="857250" cy="497205"/>
            </a:xfrm>
            <a:prstGeom prst="rect">
              <a:avLst/>
            </a:prstGeom>
          </p:spPr>
        </p:pic>
        <p:pic>
          <p:nvPicPr>
            <p:cNvPr id="76" name="Picture 75" descr="MTS_Icon_Energy_500px.png"/>
            <p:cNvPicPr>
              <a:picLocks noChangeAspect="1"/>
            </p:cNvPicPr>
            <p:nvPr/>
          </p:nvPicPr>
          <p:blipFill>
            <a:blip r:embed="rId13"/>
            <a:stretch>
              <a:fillRect/>
            </a:stretch>
          </p:blipFill>
          <p:spPr>
            <a:xfrm>
              <a:off x="514018" y="3131291"/>
              <a:ext cx="857250" cy="497205"/>
            </a:xfrm>
            <a:prstGeom prst="rect">
              <a:avLst/>
            </a:prstGeom>
          </p:spPr>
        </p:pic>
        <p:pic>
          <p:nvPicPr>
            <p:cNvPr id="77" name="Picture 76" descr="MTS_Icon_Financial-Retail_500px.png"/>
            <p:cNvPicPr>
              <a:picLocks noChangeAspect="1"/>
            </p:cNvPicPr>
            <p:nvPr/>
          </p:nvPicPr>
          <p:blipFill>
            <a:blip r:embed="rId14"/>
            <a:stretch>
              <a:fillRect/>
            </a:stretch>
          </p:blipFill>
          <p:spPr>
            <a:xfrm>
              <a:off x="514018" y="3646035"/>
              <a:ext cx="857250" cy="497205"/>
            </a:xfrm>
            <a:prstGeom prst="rect">
              <a:avLst/>
            </a:prstGeom>
          </p:spPr>
        </p:pic>
        <p:pic>
          <p:nvPicPr>
            <p:cNvPr id="78" name="Picture 77" descr="MTS_Icon_Healthcare_500px.png"/>
            <p:cNvPicPr>
              <a:picLocks noChangeAspect="1"/>
            </p:cNvPicPr>
            <p:nvPr/>
          </p:nvPicPr>
          <p:blipFill>
            <a:blip r:embed="rId15"/>
            <a:stretch>
              <a:fillRect/>
            </a:stretch>
          </p:blipFill>
          <p:spPr>
            <a:xfrm>
              <a:off x="514018" y="2616547"/>
              <a:ext cx="857250" cy="497205"/>
            </a:xfrm>
            <a:prstGeom prst="rect">
              <a:avLst/>
            </a:prstGeom>
          </p:spPr>
        </p:pic>
      </p:grpSp>
    </p:spTree>
    <p:extLst>
      <p:ext uri="{BB962C8B-B14F-4D97-AF65-F5344CB8AC3E}">
        <p14:creationId xmlns:p14="http://schemas.microsoft.com/office/powerpoint/2010/main" xmlns="" val="408761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6818" y="663121"/>
            <a:ext cx="8686800" cy="1143000"/>
          </a:xfrm>
        </p:spPr>
        <p:txBody>
          <a:bodyPr>
            <a:normAutofit fontScale="90000"/>
          </a:bodyPr>
          <a:lstStyle/>
          <a:p>
            <a:r>
              <a:rPr lang="en-US" sz="4900" dirty="0" smtClean="0"/>
              <a:t>M2M Connectivity </a:t>
            </a:r>
            <a:br>
              <a:rPr lang="en-US" sz="4900" dirty="0" smtClean="0"/>
            </a:br>
            <a:r>
              <a:rPr lang="en-US" sz="2600" b="0" i="1" dirty="0" smtClean="0">
                <a:solidFill>
                  <a:schemeClr val="tx1">
                    <a:lumMod val="50000"/>
                    <a:lumOff val="50000"/>
                  </a:schemeClr>
                </a:solidFill>
                <a:ea typeface="ヒラギノ角ゴ Pro W3"/>
                <a:cs typeface="ヒラギノ角ゴ Pro W3"/>
              </a:rPr>
              <a:t>The “Connected Machines” Universe Represents Incredible Opportunity</a:t>
            </a:r>
            <a:endParaRPr lang="en-US" sz="2600" b="0" i="1" dirty="0">
              <a:solidFill>
                <a:schemeClr val="tx1">
                  <a:lumMod val="50000"/>
                  <a:lumOff val="50000"/>
                </a:schemeClr>
              </a:solidFill>
            </a:endParaRPr>
          </a:p>
        </p:txBody>
      </p:sp>
      <p:sp>
        <p:nvSpPr>
          <p:cNvPr id="13" name="Slide Number Placeholder 12"/>
          <p:cNvSpPr>
            <a:spLocks noGrp="1"/>
          </p:cNvSpPr>
          <p:nvPr>
            <p:ph type="sldNum" sz="quarter" idx="11"/>
          </p:nvPr>
        </p:nvSpPr>
        <p:spPr/>
        <p:txBody>
          <a:bodyPr/>
          <a:lstStyle/>
          <a:p>
            <a:fld id="{237E9CA6-D493-BF43-A3F3-6B4A156F217F}" type="slidenum">
              <a:rPr lang="en-US" smtClean="0"/>
              <a:pPr/>
              <a:t>3</a:t>
            </a:fld>
            <a:endParaRPr lang="en-US" dirty="0"/>
          </a:p>
        </p:txBody>
      </p:sp>
      <p:sp>
        <p:nvSpPr>
          <p:cNvPr id="14" name="Footer Placeholder 13"/>
          <p:cNvSpPr>
            <a:spLocks noGrp="1"/>
          </p:cNvSpPr>
          <p:nvPr>
            <p:ph type="ftr" sz="quarter" idx="12"/>
          </p:nvPr>
        </p:nvSpPr>
        <p:spPr/>
        <p:txBody>
          <a:bodyPr/>
          <a:lstStyle/>
          <a:p>
            <a:r>
              <a:rPr lang="en-US" smtClean="0"/>
              <a:t>Proprietary &amp; Confidential  |  © 2012 Multi-Tech Systems, Inc. All rights reserved.</a:t>
            </a:r>
            <a:endParaRPr lang="en-US" dirty="0"/>
          </a:p>
        </p:txBody>
      </p:sp>
      <p:pic>
        <p:nvPicPr>
          <p:cNvPr id="35" name="Picture 1" descr="earth_1211793594.png"/>
          <p:cNvPicPr>
            <a:picLocks noChangeAspect="1"/>
          </p:cNvPicPr>
          <p:nvPr/>
        </p:nvPicPr>
        <p:blipFill>
          <a:blip r:embed="rId3"/>
          <a:srcRect/>
          <a:stretch>
            <a:fillRect/>
          </a:stretch>
        </p:blipFill>
        <p:spPr bwMode="auto">
          <a:xfrm>
            <a:off x="5007101" y="1527433"/>
            <a:ext cx="3771900" cy="3771900"/>
          </a:xfrm>
          <a:prstGeom prst="rect">
            <a:avLst/>
          </a:prstGeom>
          <a:noFill/>
          <a:ln w="9525">
            <a:noFill/>
            <a:miter lim="800000"/>
            <a:headEnd/>
            <a:tailEnd/>
          </a:ln>
        </p:spPr>
      </p:pic>
      <p:pic>
        <p:nvPicPr>
          <p:cNvPr id="36" name="Picture 35"/>
          <p:cNvPicPr>
            <a:picLocks noChangeAspect="1"/>
          </p:cNvPicPr>
          <p:nvPr/>
        </p:nvPicPr>
        <p:blipFill>
          <a:blip r:embed="rId4"/>
          <a:srcRect/>
          <a:stretch>
            <a:fillRect/>
          </a:stretch>
        </p:blipFill>
        <p:spPr bwMode="auto">
          <a:xfrm>
            <a:off x="5305551" y="1724283"/>
            <a:ext cx="3619500" cy="3263900"/>
          </a:xfrm>
          <a:prstGeom prst="rect">
            <a:avLst/>
          </a:prstGeom>
          <a:noFill/>
          <a:ln w="9525">
            <a:noFill/>
            <a:miter lim="800000"/>
            <a:headEnd/>
            <a:tailEnd/>
          </a:ln>
          <a:effectLst>
            <a:outerShdw blurRad="177800" dist="139700" dir="10800000" algn="r" rotWithShape="0">
              <a:prstClr val="black">
                <a:alpha val="40000"/>
              </a:prstClr>
            </a:outerShdw>
          </a:effectLst>
        </p:spPr>
      </p:pic>
      <p:sp>
        <p:nvSpPr>
          <p:cNvPr id="37" name="Rectangle 36"/>
          <p:cNvSpPr/>
          <p:nvPr/>
        </p:nvSpPr>
        <p:spPr>
          <a:xfrm>
            <a:off x="5140088" y="2610220"/>
            <a:ext cx="2803763" cy="1464568"/>
          </a:xfrm>
          <a:prstGeom prst="rect">
            <a:avLst/>
          </a:prstGeom>
          <a:noFill/>
        </p:spPr>
        <p:txBody>
          <a:bodyPr wrap="square">
            <a:spAutoFit/>
            <a:scene3d>
              <a:camera prst="orthographicFront"/>
              <a:lightRig rig="balanced" dir="t"/>
            </a:scene3d>
            <a:sp3d extrusionH="31750" contourW="6350" prstMaterial="softEdge">
              <a:bevelT w="19050" h="19050"/>
              <a:extrusionClr>
                <a:schemeClr val="accent3"/>
              </a:extrusionClr>
              <a:contourClr>
                <a:schemeClr val="accent3">
                  <a:tint val="100000"/>
                  <a:shade val="100000"/>
                  <a:satMod val="100000"/>
                  <a:hueMod val="100000"/>
                </a:schemeClr>
              </a:contourClr>
            </a:sp3d>
          </a:bodyPr>
          <a:lstStyle/>
          <a:p>
            <a:pPr algn="ctr">
              <a:lnSpc>
                <a:spcPts val="5300"/>
              </a:lnSpc>
            </a:pPr>
            <a:r>
              <a:rPr lang="en-US" sz="5400" b="1" dirty="0" smtClean="0">
                <a:solidFill>
                  <a:srgbClr val="F7D117"/>
                </a:solidFill>
              </a:rPr>
              <a:t>A $32B market</a:t>
            </a:r>
            <a:r>
              <a:rPr lang="en-US" sz="5400" b="1" baseline="30000" dirty="0" smtClean="0">
                <a:solidFill>
                  <a:srgbClr val="F7D117"/>
                </a:solidFill>
              </a:rPr>
              <a:t>*</a:t>
            </a:r>
            <a:endParaRPr lang="en-US" sz="5400" b="1" baseline="30000" dirty="0">
              <a:solidFill>
                <a:srgbClr val="F7D117"/>
              </a:solidFill>
            </a:endParaRPr>
          </a:p>
        </p:txBody>
      </p:sp>
      <p:sp>
        <p:nvSpPr>
          <p:cNvPr id="38" name="TextBox 37"/>
          <p:cNvSpPr txBox="1"/>
          <p:nvPr/>
        </p:nvSpPr>
        <p:spPr>
          <a:xfrm>
            <a:off x="4450085" y="5287969"/>
            <a:ext cx="4772296" cy="1477328"/>
          </a:xfrm>
          <a:prstGeom prst="rect">
            <a:avLst/>
          </a:prstGeom>
          <a:noFill/>
        </p:spPr>
        <p:txBody>
          <a:bodyPr wrap="square" rtlCol="0">
            <a:spAutoFit/>
          </a:bodyPr>
          <a:lstStyle/>
          <a:p>
            <a:pPr algn="ctr"/>
            <a:r>
              <a:rPr lang="en-US" sz="2800" b="1" dirty="0" smtClean="0"/>
              <a:t>360 million in 2016</a:t>
            </a:r>
          </a:p>
          <a:p>
            <a:pPr algn="ctr"/>
            <a:endParaRPr lang="en-US" sz="1600" dirty="0" smtClean="0">
              <a:solidFill>
                <a:schemeClr val="bg1">
                  <a:lumMod val="50000"/>
                </a:schemeClr>
              </a:solidFill>
            </a:endParaRPr>
          </a:p>
          <a:p>
            <a:pPr algn="ctr"/>
            <a:r>
              <a:rPr lang="en-US" sz="1600" dirty="0" smtClean="0">
                <a:solidFill>
                  <a:schemeClr val="bg1">
                    <a:lumMod val="50000"/>
                  </a:schemeClr>
                </a:solidFill>
              </a:rPr>
              <a:t>*Combination of Device and Connectivity Revenues</a:t>
            </a:r>
          </a:p>
          <a:p>
            <a:pPr algn="ctr"/>
            <a:r>
              <a:rPr lang="en-US" sz="1400" dirty="0" smtClean="0">
                <a:solidFill>
                  <a:schemeClr val="bg1">
                    <a:lumMod val="50000"/>
                  </a:schemeClr>
                </a:solidFill>
              </a:rPr>
              <a:t>Sources: ABI Research, Berg Insight, Accenture Analysis</a:t>
            </a:r>
          </a:p>
          <a:p>
            <a:pPr algn="ctr"/>
            <a:endParaRPr lang="en-US" sz="1600" dirty="0"/>
          </a:p>
        </p:txBody>
      </p:sp>
      <p:grpSp>
        <p:nvGrpSpPr>
          <p:cNvPr id="33" name="Group 32"/>
          <p:cNvGrpSpPr/>
          <p:nvPr/>
        </p:nvGrpSpPr>
        <p:grpSpPr>
          <a:xfrm>
            <a:off x="296818" y="3260027"/>
            <a:ext cx="3088458" cy="2213486"/>
            <a:chOff x="26127" y="3624967"/>
            <a:chExt cx="3088458" cy="2213486"/>
          </a:xfrm>
        </p:grpSpPr>
        <p:pic>
          <p:nvPicPr>
            <p:cNvPr id="12" name="Picture 11"/>
            <p:cNvPicPr>
              <a:picLocks noChangeAspect="1"/>
            </p:cNvPicPr>
            <p:nvPr/>
          </p:nvPicPr>
          <p:blipFill>
            <a:blip r:embed="rId4"/>
            <a:srcRect/>
            <a:stretch>
              <a:fillRect/>
            </a:stretch>
          </p:blipFill>
          <p:spPr bwMode="auto">
            <a:xfrm>
              <a:off x="948747" y="3624967"/>
              <a:ext cx="2165838" cy="1953054"/>
            </a:xfrm>
            <a:prstGeom prst="rect">
              <a:avLst/>
            </a:prstGeom>
            <a:noFill/>
            <a:ln w="9525">
              <a:noFill/>
              <a:miter lim="800000"/>
              <a:headEnd/>
              <a:tailEnd/>
            </a:ln>
            <a:effectLst>
              <a:outerShdw blurRad="177800" dist="139700" dir="10800000" algn="r" rotWithShape="0">
                <a:prstClr val="black">
                  <a:alpha val="40000"/>
                </a:prstClr>
              </a:outerShdw>
            </a:effectLst>
          </p:spPr>
        </p:pic>
        <p:pic>
          <p:nvPicPr>
            <p:cNvPr id="10" name="Picture 1" descr="earth_1211793594.png"/>
            <p:cNvPicPr>
              <a:picLocks noChangeAspect="1"/>
            </p:cNvPicPr>
            <p:nvPr/>
          </p:nvPicPr>
          <p:blipFill>
            <a:blip r:embed="rId3"/>
            <a:srcRect/>
            <a:stretch>
              <a:fillRect/>
            </a:stretch>
          </p:blipFill>
          <p:spPr bwMode="auto">
            <a:xfrm>
              <a:off x="901695" y="4002869"/>
              <a:ext cx="1462857" cy="1462857"/>
            </a:xfrm>
            <a:prstGeom prst="rect">
              <a:avLst/>
            </a:prstGeom>
            <a:noFill/>
            <a:ln w="9525">
              <a:noFill/>
              <a:miter lim="800000"/>
              <a:headEnd/>
              <a:tailEnd/>
            </a:ln>
          </p:spPr>
        </p:pic>
        <p:sp>
          <p:nvSpPr>
            <p:cNvPr id="17" name="TextBox 16"/>
            <p:cNvSpPr txBox="1"/>
            <p:nvPr/>
          </p:nvSpPr>
          <p:spPr>
            <a:xfrm>
              <a:off x="1143035" y="3653967"/>
              <a:ext cx="994375" cy="307777"/>
            </a:xfrm>
            <a:prstGeom prst="rect">
              <a:avLst/>
            </a:prstGeom>
            <a:noFill/>
          </p:spPr>
          <p:txBody>
            <a:bodyPr wrap="none" rtlCol="0">
              <a:spAutoFit/>
            </a:bodyPr>
            <a:lstStyle/>
            <a:p>
              <a:pPr algn="ctr"/>
              <a:r>
                <a:rPr lang="en-US" sz="1400" b="1" dirty="0" smtClean="0"/>
                <a:t>Healthcare</a:t>
              </a:r>
              <a:endParaRPr lang="en-US" sz="1400" b="1" dirty="0"/>
            </a:p>
          </p:txBody>
        </p:sp>
        <p:sp>
          <p:nvSpPr>
            <p:cNvPr id="18" name="Oval 17"/>
            <p:cNvSpPr/>
            <p:nvPr/>
          </p:nvSpPr>
          <p:spPr>
            <a:xfrm>
              <a:off x="1564543" y="3922313"/>
              <a:ext cx="137160" cy="13716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564543" y="5374286"/>
              <a:ext cx="137160" cy="13716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321007" y="4710483"/>
              <a:ext cx="137160" cy="13716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55418" y="4710483"/>
              <a:ext cx="137160" cy="13716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83921" y="4187019"/>
              <a:ext cx="137160" cy="13716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79748" y="4187019"/>
              <a:ext cx="137160" cy="13716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098072" y="5152571"/>
              <a:ext cx="137160" cy="13716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045061" y="5152571"/>
              <a:ext cx="137160" cy="13716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66706" y="4097053"/>
              <a:ext cx="756938" cy="307777"/>
            </a:xfrm>
            <a:prstGeom prst="rect">
              <a:avLst/>
            </a:prstGeom>
            <a:noFill/>
          </p:spPr>
          <p:txBody>
            <a:bodyPr wrap="none" rtlCol="0">
              <a:spAutoFit/>
            </a:bodyPr>
            <a:lstStyle/>
            <a:p>
              <a:pPr algn="r"/>
              <a:r>
                <a:rPr lang="en-US" sz="1400" b="1" dirty="0" smtClean="0"/>
                <a:t>Finance</a:t>
              </a:r>
              <a:endParaRPr lang="en-US" sz="1400" b="1" dirty="0"/>
            </a:p>
          </p:txBody>
        </p:sp>
        <p:sp>
          <p:nvSpPr>
            <p:cNvPr id="27" name="TextBox 26"/>
            <p:cNvSpPr txBox="1"/>
            <p:nvPr/>
          </p:nvSpPr>
          <p:spPr>
            <a:xfrm>
              <a:off x="2504290" y="4630309"/>
              <a:ext cx="610295" cy="307777"/>
            </a:xfrm>
            <a:prstGeom prst="rect">
              <a:avLst/>
            </a:prstGeom>
            <a:noFill/>
          </p:spPr>
          <p:txBody>
            <a:bodyPr wrap="none" rtlCol="0">
              <a:spAutoFit/>
            </a:bodyPr>
            <a:lstStyle/>
            <a:p>
              <a:pPr algn="r"/>
              <a:r>
                <a:rPr lang="en-US" sz="1400" b="1" dirty="0" smtClean="0"/>
                <a:t>Retail</a:t>
              </a:r>
              <a:endParaRPr lang="en-US" sz="1400" b="1" dirty="0"/>
            </a:p>
          </p:txBody>
        </p:sp>
        <p:sp>
          <p:nvSpPr>
            <p:cNvPr id="28" name="TextBox 27"/>
            <p:cNvSpPr txBox="1"/>
            <p:nvPr/>
          </p:nvSpPr>
          <p:spPr>
            <a:xfrm>
              <a:off x="2174269" y="4103492"/>
              <a:ext cx="768159" cy="307777"/>
            </a:xfrm>
            <a:prstGeom prst="rect">
              <a:avLst/>
            </a:prstGeom>
            <a:noFill/>
          </p:spPr>
          <p:txBody>
            <a:bodyPr wrap="none" rtlCol="0">
              <a:spAutoFit/>
            </a:bodyPr>
            <a:lstStyle/>
            <a:p>
              <a:r>
                <a:rPr lang="en-US" sz="1400" b="1" dirty="0" smtClean="0"/>
                <a:t>Utilities</a:t>
              </a:r>
              <a:endParaRPr lang="en-US" sz="1400" b="1" dirty="0"/>
            </a:p>
          </p:txBody>
        </p:sp>
        <p:sp>
          <p:nvSpPr>
            <p:cNvPr id="29" name="TextBox 28"/>
            <p:cNvSpPr txBox="1"/>
            <p:nvPr/>
          </p:nvSpPr>
          <p:spPr>
            <a:xfrm>
              <a:off x="2174269" y="5214190"/>
              <a:ext cx="547586" cy="307777"/>
            </a:xfrm>
            <a:prstGeom prst="rect">
              <a:avLst/>
            </a:prstGeom>
            <a:noFill/>
          </p:spPr>
          <p:txBody>
            <a:bodyPr wrap="none" rtlCol="0">
              <a:spAutoFit/>
            </a:bodyPr>
            <a:lstStyle/>
            <a:p>
              <a:r>
                <a:rPr lang="en-US" sz="1400" b="1" dirty="0" smtClean="0"/>
                <a:t>Fleet</a:t>
              </a:r>
              <a:endParaRPr lang="en-US" sz="1400" b="1" dirty="0"/>
            </a:p>
          </p:txBody>
        </p:sp>
        <p:sp>
          <p:nvSpPr>
            <p:cNvPr id="30" name="TextBox 29"/>
            <p:cNvSpPr txBox="1"/>
            <p:nvPr/>
          </p:nvSpPr>
          <p:spPr>
            <a:xfrm>
              <a:off x="26127" y="5112982"/>
              <a:ext cx="1069332" cy="307777"/>
            </a:xfrm>
            <a:prstGeom prst="rect">
              <a:avLst/>
            </a:prstGeom>
            <a:noFill/>
          </p:spPr>
          <p:txBody>
            <a:bodyPr wrap="none" rtlCol="0">
              <a:spAutoFit/>
            </a:bodyPr>
            <a:lstStyle/>
            <a:p>
              <a:pPr algn="r"/>
              <a:r>
                <a:rPr lang="en-US" sz="1400" b="1" dirty="0" smtClean="0"/>
                <a:t>Automotive</a:t>
              </a:r>
              <a:endParaRPr lang="en-US" sz="1400" b="1" dirty="0"/>
            </a:p>
          </p:txBody>
        </p:sp>
        <p:sp>
          <p:nvSpPr>
            <p:cNvPr id="31" name="TextBox 30"/>
            <p:cNvSpPr txBox="1"/>
            <p:nvPr/>
          </p:nvSpPr>
          <p:spPr>
            <a:xfrm>
              <a:off x="95799" y="4630309"/>
              <a:ext cx="787395" cy="307777"/>
            </a:xfrm>
            <a:prstGeom prst="rect">
              <a:avLst/>
            </a:prstGeom>
            <a:noFill/>
          </p:spPr>
          <p:txBody>
            <a:bodyPr wrap="none" rtlCol="0">
              <a:spAutoFit/>
            </a:bodyPr>
            <a:lstStyle/>
            <a:p>
              <a:pPr algn="r"/>
              <a:r>
                <a:rPr lang="en-US" sz="1400" b="1" dirty="0" smtClean="0"/>
                <a:t>Security</a:t>
              </a:r>
              <a:endParaRPr lang="en-US" sz="1400" b="1" dirty="0"/>
            </a:p>
          </p:txBody>
        </p:sp>
        <p:sp>
          <p:nvSpPr>
            <p:cNvPr id="32" name="TextBox 31"/>
            <p:cNvSpPr txBox="1"/>
            <p:nvPr/>
          </p:nvSpPr>
          <p:spPr>
            <a:xfrm>
              <a:off x="936203" y="5530676"/>
              <a:ext cx="1407373" cy="307777"/>
            </a:xfrm>
            <a:prstGeom prst="rect">
              <a:avLst/>
            </a:prstGeom>
            <a:noFill/>
          </p:spPr>
          <p:txBody>
            <a:bodyPr wrap="none" rtlCol="0">
              <a:spAutoFit/>
            </a:bodyPr>
            <a:lstStyle/>
            <a:p>
              <a:pPr algn="ctr"/>
              <a:r>
                <a:rPr lang="en-US" sz="1400" b="1" dirty="0" smtClean="0"/>
                <a:t>Industrial/Other</a:t>
              </a:r>
              <a:endParaRPr lang="en-US" sz="1400" b="1" dirty="0"/>
            </a:p>
          </p:txBody>
        </p:sp>
      </p:grpSp>
      <p:sp>
        <p:nvSpPr>
          <p:cNvPr id="34" name="TextBox 33"/>
          <p:cNvSpPr txBox="1"/>
          <p:nvPr/>
        </p:nvSpPr>
        <p:spPr>
          <a:xfrm>
            <a:off x="156762" y="5566657"/>
            <a:ext cx="3544389" cy="523220"/>
          </a:xfrm>
          <a:prstGeom prst="rect">
            <a:avLst/>
          </a:prstGeom>
          <a:noFill/>
        </p:spPr>
        <p:txBody>
          <a:bodyPr wrap="square" rtlCol="0">
            <a:spAutoFit/>
          </a:bodyPr>
          <a:lstStyle/>
          <a:p>
            <a:pPr algn="ctr"/>
            <a:r>
              <a:rPr lang="en-US" sz="2800" b="1" dirty="0" smtClean="0"/>
              <a:t>110 million in 2011</a:t>
            </a:r>
          </a:p>
        </p:txBody>
      </p:sp>
      <p:sp>
        <p:nvSpPr>
          <p:cNvPr id="40" name="TextBox 39"/>
          <p:cNvSpPr txBox="1"/>
          <p:nvPr/>
        </p:nvSpPr>
        <p:spPr>
          <a:xfrm>
            <a:off x="1722017" y="2627638"/>
            <a:ext cx="2870679" cy="584775"/>
          </a:xfrm>
          <a:prstGeom prst="rect">
            <a:avLst/>
          </a:prstGeom>
          <a:noFill/>
        </p:spPr>
        <p:txBody>
          <a:bodyPr wrap="square" rtlCol="0">
            <a:spAutoFit/>
          </a:bodyPr>
          <a:lstStyle/>
          <a:p>
            <a:pPr algn="ctr"/>
            <a:r>
              <a:rPr lang="en-US" sz="1600" b="1" dirty="0" smtClean="0">
                <a:solidFill>
                  <a:srgbClr val="006699"/>
                </a:solidFill>
              </a:rPr>
              <a:t>Explosive Growth Enabling Business Outcomes</a:t>
            </a:r>
            <a:endParaRPr lang="en-US" sz="1600" b="1" dirty="0">
              <a:solidFill>
                <a:srgbClr val="006699"/>
              </a:solidFill>
            </a:endParaRPr>
          </a:p>
        </p:txBody>
      </p:sp>
    </p:spTree>
    <p:extLst>
      <p:ext uri="{BB962C8B-B14F-4D97-AF65-F5344CB8AC3E}">
        <p14:creationId xmlns:p14="http://schemas.microsoft.com/office/powerpoint/2010/main" xmlns="" val="2112027427"/>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is M2M used?</a:t>
            </a:r>
            <a:br>
              <a:rPr lang="en-US" dirty="0" smtClean="0"/>
            </a:br>
            <a:endParaRPr lang="en-US" dirty="0"/>
          </a:p>
        </p:txBody>
      </p:sp>
      <p:graphicFrame>
        <p:nvGraphicFramePr>
          <p:cNvPr id="6" name="Content Placeholder 5"/>
          <p:cNvGraphicFramePr>
            <a:graphicFrameLocks noGrp="1"/>
          </p:cNvGraphicFramePr>
          <p:nvPr>
            <p:ph idx="1"/>
          </p:nvPr>
        </p:nvGraphicFramePr>
        <p:xfrm>
          <a:off x="95252" y="1229989"/>
          <a:ext cx="8953496" cy="52112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1"/>
          </p:nvPr>
        </p:nvSpPr>
        <p:spPr/>
        <p:txBody>
          <a:bodyPr/>
          <a:lstStyle/>
          <a:p>
            <a:fld id="{237E9CA6-D493-BF43-A3F3-6B4A156F217F}" type="slidenum">
              <a:rPr lang="en-US" smtClean="0"/>
              <a:pPr/>
              <a:t>4</a:t>
            </a:fld>
            <a:endParaRPr lang="en-US" dirty="0"/>
          </a:p>
        </p:txBody>
      </p:sp>
      <p:sp>
        <p:nvSpPr>
          <p:cNvPr id="5" name="Footer Placeholder 4"/>
          <p:cNvSpPr>
            <a:spLocks noGrp="1"/>
          </p:cNvSpPr>
          <p:nvPr>
            <p:ph type="ftr" sz="quarter" idx="12"/>
          </p:nvPr>
        </p:nvSpPr>
        <p:spPr/>
        <p:txBody>
          <a:bodyPr/>
          <a:lstStyle/>
          <a:p>
            <a:r>
              <a:rPr lang="en-US" smtClean="0"/>
              <a:t>Proprietary &amp; Confidential  |  © 2012 Multi-Tech Systems, Inc. All rights reserved.</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16468" y="902663"/>
            <a:ext cx="8229600" cy="1143000"/>
          </a:xfrm>
        </p:spPr>
        <p:txBody>
          <a:bodyPr>
            <a:normAutofit/>
          </a:bodyPr>
          <a:lstStyle/>
          <a:p>
            <a:r>
              <a:rPr lang="en-US" sz="5400" dirty="0" smtClean="0"/>
              <a:t>Five Business Impacts</a:t>
            </a:r>
            <a:endParaRPr lang="en-US" sz="5400" dirty="0"/>
          </a:p>
        </p:txBody>
      </p:sp>
      <p:graphicFrame>
        <p:nvGraphicFramePr>
          <p:cNvPr id="15" name="Content Placeholder 14"/>
          <p:cNvGraphicFramePr>
            <a:graphicFrameLocks noGrp="1"/>
          </p:cNvGraphicFramePr>
          <p:nvPr>
            <p:ph idx="1"/>
          </p:nvPr>
        </p:nvGraphicFramePr>
        <p:xfrm>
          <a:off x="1281781" y="2045663"/>
          <a:ext cx="7372350" cy="3704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1"/>
          </p:nvPr>
        </p:nvSpPr>
        <p:spPr/>
        <p:txBody>
          <a:bodyPr/>
          <a:lstStyle/>
          <a:p>
            <a:fld id="{237E9CA6-D493-BF43-A3F3-6B4A156F217F}" type="slidenum">
              <a:rPr lang="en-US" smtClean="0"/>
              <a:pPr/>
              <a:t>5</a:t>
            </a:fld>
            <a:endParaRPr lang="en-US" dirty="0"/>
          </a:p>
        </p:txBody>
      </p:sp>
      <p:sp>
        <p:nvSpPr>
          <p:cNvPr id="5" name="Footer Placeholder 4"/>
          <p:cNvSpPr>
            <a:spLocks noGrp="1"/>
          </p:cNvSpPr>
          <p:nvPr>
            <p:ph type="ftr" sz="quarter" idx="12"/>
          </p:nvPr>
        </p:nvSpPr>
        <p:spPr/>
        <p:txBody>
          <a:bodyPr/>
          <a:lstStyle/>
          <a:p>
            <a:r>
              <a:rPr lang="en-US" smtClean="0"/>
              <a:t>Proprietary &amp; Confidential  |  © 2012 Multi-Tech Systems, Inc. All rights reserved.</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979625" y="1509622"/>
            <a:ext cx="3788880" cy="4772967"/>
          </a:xfrm>
          <a:prstGeom prst="roundRect">
            <a:avLst>
              <a:gd name="adj" fmla="val 4467"/>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r>
              <a:rPr lang="en-US" sz="1600" dirty="0" smtClean="0">
                <a:solidFill>
                  <a:srgbClr val="F7D117"/>
                </a:solidFill>
              </a:rPr>
              <a:t>ENERGY</a:t>
            </a:r>
          </a:p>
          <a:p>
            <a:pPr algn="ctr"/>
            <a:endParaRPr lang="en-US" sz="1600" dirty="0" smtClean="0">
              <a:solidFill>
                <a:schemeClr val="bg1">
                  <a:lumMod val="95000"/>
                </a:schemeClr>
              </a:solidFill>
            </a:endParaRPr>
          </a:p>
          <a:p>
            <a:pPr algn="ctr"/>
            <a:r>
              <a:rPr lang="en-US" sz="1600" dirty="0" smtClean="0">
                <a:solidFill>
                  <a:schemeClr val="bg1">
                    <a:lumMod val="95000"/>
                  </a:schemeClr>
                </a:solidFill>
              </a:rPr>
              <a:t>“Smart Controls” on </a:t>
            </a:r>
            <a:br>
              <a:rPr lang="en-US" sz="1600" dirty="0" smtClean="0">
                <a:solidFill>
                  <a:schemeClr val="bg1">
                    <a:lumMod val="95000"/>
                  </a:schemeClr>
                </a:solidFill>
              </a:rPr>
            </a:br>
            <a:r>
              <a:rPr lang="en-US" sz="1600" dirty="0" smtClean="0">
                <a:solidFill>
                  <a:schemeClr val="bg1">
                    <a:lumMod val="95000"/>
                  </a:schemeClr>
                </a:solidFill>
              </a:rPr>
              <a:t>electric distribution grids </a:t>
            </a:r>
            <a:br>
              <a:rPr lang="en-US" sz="1600" dirty="0" smtClean="0">
                <a:solidFill>
                  <a:schemeClr val="bg1">
                    <a:lumMod val="95000"/>
                  </a:schemeClr>
                </a:solidFill>
              </a:rPr>
            </a:br>
            <a:r>
              <a:rPr lang="en-US" sz="1600" dirty="0" smtClean="0">
                <a:solidFill>
                  <a:schemeClr val="bg1">
                    <a:lumMod val="95000"/>
                  </a:schemeClr>
                </a:solidFill>
              </a:rPr>
              <a:t>have driven the need to</a:t>
            </a:r>
            <a:br>
              <a:rPr lang="en-US" sz="1600" dirty="0" smtClean="0">
                <a:solidFill>
                  <a:schemeClr val="bg1">
                    <a:lumMod val="95000"/>
                  </a:schemeClr>
                </a:solidFill>
              </a:rPr>
            </a:br>
            <a:r>
              <a:rPr lang="en-US" sz="1600" dirty="0" smtClean="0">
                <a:solidFill>
                  <a:schemeClr val="bg1">
                    <a:lumMod val="95000"/>
                  </a:schemeClr>
                </a:solidFill>
              </a:rPr>
              <a:t>communicate with the equipment.</a:t>
            </a:r>
            <a:endParaRPr lang="en-US" sz="1600" dirty="0">
              <a:solidFill>
                <a:schemeClr val="bg1">
                  <a:lumMod val="95000"/>
                </a:schemeClr>
              </a:solidFill>
            </a:endParaRPr>
          </a:p>
        </p:txBody>
      </p:sp>
      <p:sp>
        <p:nvSpPr>
          <p:cNvPr id="2" name="Title 1"/>
          <p:cNvSpPr>
            <a:spLocks noGrp="1"/>
          </p:cNvSpPr>
          <p:nvPr>
            <p:ph type="title"/>
          </p:nvPr>
        </p:nvSpPr>
        <p:spPr/>
        <p:txBody>
          <a:bodyPr/>
          <a:lstStyle/>
          <a:p>
            <a:r>
              <a:rPr lang="en-US" dirty="0" smtClean="0"/>
              <a:t>1. Operational Efficiencies</a:t>
            </a:r>
            <a:endParaRPr lang="en-US" dirty="0"/>
          </a:p>
        </p:txBody>
      </p:sp>
      <p:sp>
        <p:nvSpPr>
          <p:cNvPr id="5" name="Content Placeholder 4"/>
          <p:cNvSpPr>
            <a:spLocks noGrp="1"/>
          </p:cNvSpPr>
          <p:nvPr>
            <p:ph idx="1"/>
          </p:nvPr>
        </p:nvSpPr>
        <p:spPr>
          <a:xfrm>
            <a:off x="457200" y="1928273"/>
            <a:ext cx="4114800" cy="4525963"/>
          </a:xfrm>
        </p:spPr>
        <p:txBody>
          <a:bodyPr>
            <a:normAutofit/>
          </a:bodyPr>
          <a:lstStyle/>
          <a:p>
            <a:r>
              <a:rPr lang="en-US" sz="2800" dirty="0" smtClean="0">
                <a:solidFill>
                  <a:schemeClr val="tx1">
                    <a:lumMod val="50000"/>
                    <a:lumOff val="50000"/>
                  </a:schemeClr>
                </a:solidFill>
              </a:rPr>
              <a:t>Process Automation</a:t>
            </a:r>
          </a:p>
          <a:p>
            <a:r>
              <a:rPr lang="en-US" sz="2800" dirty="0" smtClean="0">
                <a:solidFill>
                  <a:schemeClr val="tx1">
                    <a:lumMod val="50000"/>
                    <a:lumOff val="50000"/>
                  </a:schemeClr>
                </a:solidFill>
              </a:rPr>
              <a:t>Inventory Management</a:t>
            </a:r>
          </a:p>
          <a:p>
            <a:r>
              <a:rPr lang="en-US" sz="2800" dirty="0" smtClean="0">
                <a:solidFill>
                  <a:schemeClr val="tx1">
                    <a:lumMod val="50000"/>
                    <a:lumOff val="50000"/>
                  </a:schemeClr>
                </a:solidFill>
              </a:rPr>
              <a:t>Asset Management</a:t>
            </a:r>
          </a:p>
          <a:p>
            <a:r>
              <a:rPr lang="en-US" sz="2800" dirty="0" smtClean="0">
                <a:solidFill>
                  <a:schemeClr val="tx1">
                    <a:lumMod val="50000"/>
                    <a:lumOff val="50000"/>
                  </a:schemeClr>
                </a:solidFill>
              </a:rPr>
              <a:t>Real Time Usage</a:t>
            </a:r>
          </a:p>
          <a:p>
            <a:r>
              <a:rPr lang="en-US" sz="2800" dirty="0" smtClean="0">
                <a:solidFill>
                  <a:schemeClr val="tx1">
                    <a:lumMod val="50000"/>
                    <a:lumOff val="50000"/>
                  </a:schemeClr>
                </a:solidFill>
              </a:rPr>
              <a:t>Device Behavior</a:t>
            </a:r>
          </a:p>
          <a:p>
            <a:r>
              <a:rPr lang="en-US" sz="2800" dirty="0" smtClean="0">
                <a:solidFill>
                  <a:schemeClr val="tx1">
                    <a:lumMod val="50000"/>
                    <a:lumOff val="50000"/>
                  </a:schemeClr>
                </a:solidFill>
              </a:rPr>
              <a:t>Employee Behavior</a:t>
            </a:r>
          </a:p>
          <a:p>
            <a:r>
              <a:rPr lang="en-US" sz="2800" dirty="0" smtClean="0">
                <a:solidFill>
                  <a:schemeClr val="tx1">
                    <a:lumMod val="50000"/>
                    <a:lumOff val="50000"/>
                  </a:schemeClr>
                </a:solidFill>
              </a:rPr>
              <a:t>Product Warranty</a:t>
            </a:r>
          </a:p>
          <a:p>
            <a:r>
              <a:rPr lang="en-US" sz="2800" dirty="0" smtClean="0">
                <a:solidFill>
                  <a:schemeClr val="tx1">
                    <a:lumMod val="50000"/>
                    <a:lumOff val="50000"/>
                  </a:schemeClr>
                </a:solidFill>
              </a:rPr>
              <a:t>Remote Device Support</a:t>
            </a:r>
          </a:p>
          <a:p>
            <a:endParaRPr lang="en-US" sz="2800" dirty="0" smtClean="0">
              <a:solidFill>
                <a:schemeClr val="tx1">
                  <a:lumMod val="50000"/>
                  <a:lumOff val="50000"/>
                </a:schemeClr>
              </a:solidFill>
            </a:endParaRPr>
          </a:p>
          <a:p>
            <a:endParaRPr lang="en-US" sz="2800" dirty="0">
              <a:solidFill>
                <a:schemeClr val="tx1">
                  <a:lumMod val="50000"/>
                  <a:lumOff val="50000"/>
                </a:schemeClr>
              </a:solidFill>
            </a:endParaRPr>
          </a:p>
        </p:txBody>
      </p:sp>
      <p:sp>
        <p:nvSpPr>
          <p:cNvPr id="3" name="Slide Number Placeholder 2"/>
          <p:cNvSpPr>
            <a:spLocks noGrp="1"/>
          </p:cNvSpPr>
          <p:nvPr>
            <p:ph type="sldNum" sz="quarter" idx="11"/>
          </p:nvPr>
        </p:nvSpPr>
        <p:spPr/>
        <p:txBody>
          <a:bodyPr/>
          <a:lstStyle/>
          <a:p>
            <a:fld id="{237E9CA6-D493-BF43-A3F3-6B4A156F217F}" type="slidenum">
              <a:rPr lang="en-US" smtClean="0"/>
              <a:pPr/>
              <a:t>6</a:t>
            </a:fld>
            <a:endParaRPr lang="en-US" dirty="0"/>
          </a:p>
        </p:txBody>
      </p:sp>
      <p:sp>
        <p:nvSpPr>
          <p:cNvPr id="4" name="Footer Placeholder 3"/>
          <p:cNvSpPr>
            <a:spLocks noGrp="1"/>
          </p:cNvSpPr>
          <p:nvPr>
            <p:ph type="ftr" sz="quarter" idx="12"/>
          </p:nvPr>
        </p:nvSpPr>
        <p:spPr/>
        <p:txBody>
          <a:bodyPr/>
          <a:lstStyle/>
          <a:p>
            <a:r>
              <a:rPr lang="en-US" dirty="0" smtClean="0"/>
              <a:t>Proprietary &amp; Confidential  |  © 2012 Multi-Tech Systems, Inc. All rights reserved.</a:t>
            </a:r>
            <a:endParaRPr lang="en-US" dirty="0"/>
          </a:p>
        </p:txBody>
      </p:sp>
      <p:pic>
        <p:nvPicPr>
          <p:cNvPr id="53250" name="Picture 2" descr="http://greenjersey.org/wp-content/uploads/2008/12/power_lines_web.jpg">
            <a:hlinkClick r:id="rId2"/>
          </p:cNvPr>
          <p:cNvPicPr>
            <a:picLocks noChangeAspect="1" noChangeArrowheads="1"/>
          </p:cNvPicPr>
          <p:nvPr/>
        </p:nvPicPr>
        <p:blipFill>
          <a:blip r:embed="rId3"/>
          <a:srcRect t="11935"/>
          <a:stretch>
            <a:fillRect/>
          </a:stretch>
        </p:blipFill>
        <p:spPr bwMode="auto">
          <a:xfrm>
            <a:off x="5384639" y="1906801"/>
            <a:ext cx="2978852" cy="1899221"/>
          </a:xfrm>
          <a:prstGeom prst="rect">
            <a:avLst/>
          </a:prstGeom>
          <a:noFill/>
          <a:effectLst>
            <a:innerShdw blurRad="114300">
              <a:prstClr val="black"/>
            </a:innerShdw>
          </a:effec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979625" y="1509622"/>
            <a:ext cx="3788880" cy="4772967"/>
          </a:xfrm>
          <a:prstGeom prst="roundRect">
            <a:avLst>
              <a:gd name="adj" fmla="val 4467"/>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r>
              <a:rPr lang="en-US" sz="1600" dirty="0" smtClean="0">
                <a:solidFill>
                  <a:srgbClr val="F7D117"/>
                </a:solidFill>
              </a:rPr>
              <a:t>HEALTHCARE</a:t>
            </a:r>
          </a:p>
          <a:p>
            <a:pPr algn="ctr"/>
            <a:endParaRPr lang="en-US" sz="1600" dirty="0" smtClean="0">
              <a:solidFill>
                <a:schemeClr val="bg1">
                  <a:lumMod val="95000"/>
                </a:schemeClr>
              </a:solidFill>
            </a:endParaRPr>
          </a:p>
          <a:p>
            <a:pPr algn="ctr"/>
            <a:r>
              <a:rPr lang="en-US" sz="1600" dirty="0" smtClean="0">
                <a:solidFill>
                  <a:schemeClr val="bg1">
                    <a:lumMod val="95000"/>
                  </a:schemeClr>
                </a:solidFill>
              </a:rPr>
              <a:t>Portable monitor/defibrillator sends remote patient data to hospital to improve time to treatment.</a:t>
            </a:r>
          </a:p>
          <a:p>
            <a:pPr algn="ctr"/>
            <a:endParaRPr lang="en-US" sz="1600" dirty="0">
              <a:solidFill>
                <a:schemeClr val="bg1">
                  <a:lumMod val="95000"/>
                </a:schemeClr>
              </a:solidFill>
            </a:endParaRPr>
          </a:p>
        </p:txBody>
      </p:sp>
      <p:sp>
        <p:nvSpPr>
          <p:cNvPr id="2" name="Title 1"/>
          <p:cNvSpPr>
            <a:spLocks noGrp="1"/>
          </p:cNvSpPr>
          <p:nvPr>
            <p:ph type="title"/>
          </p:nvPr>
        </p:nvSpPr>
        <p:spPr/>
        <p:txBody>
          <a:bodyPr/>
          <a:lstStyle/>
          <a:p>
            <a:r>
              <a:rPr lang="en-US" dirty="0" smtClean="0"/>
              <a:t>2. Service to your Customers</a:t>
            </a:r>
            <a:endParaRPr lang="en-US" dirty="0"/>
          </a:p>
        </p:txBody>
      </p:sp>
      <p:sp>
        <p:nvSpPr>
          <p:cNvPr id="5" name="Content Placeholder 4"/>
          <p:cNvSpPr>
            <a:spLocks noGrp="1"/>
          </p:cNvSpPr>
          <p:nvPr>
            <p:ph idx="1"/>
          </p:nvPr>
        </p:nvSpPr>
        <p:spPr>
          <a:xfrm>
            <a:off x="457199" y="1928273"/>
            <a:ext cx="4522425" cy="4525963"/>
          </a:xfrm>
        </p:spPr>
        <p:txBody>
          <a:bodyPr>
            <a:normAutofit/>
          </a:bodyPr>
          <a:lstStyle/>
          <a:p>
            <a:r>
              <a:rPr lang="en-US" dirty="0" smtClean="0">
                <a:solidFill>
                  <a:schemeClr val="tx1">
                    <a:lumMod val="50000"/>
                    <a:lumOff val="50000"/>
                  </a:schemeClr>
                </a:solidFill>
              </a:rPr>
              <a:t>Real Time Data</a:t>
            </a:r>
          </a:p>
          <a:p>
            <a:r>
              <a:rPr lang="en-US" dirty="0" smtClean="0">
                <a:solidFill>
                  <a:schemeClr val="tx1">
                    <a:lumMod val="50000"/>
                    <a:lumOff val="50000"/>
                  </a:schemeClr>
                </a:solidFill>
              </a:rPr>
              <a:t>Critical Patient Data</a:t>
            </a:r>
          </a:p>
          <a:p>
            <a:r>
              <a:rPr lang="en-US" dirty="0" smtClean="0">
                <a:solidFill>
                  <a:schemeClr val="tx1">
                    <a:lumMod val="50000"/>
                    <a:lumOff val="50000"/>
                  </a:schemeClr>
                </a:solidFill>
              </a:rPr>
              <a:t>Better Support</a:t>
            </a:r>
          </a:p>
          <a:p>
            <a:r>
              <a:rPr lang="en-US" dirty="0" smtClean="0">
                <a:solidFill>
                  <a:schemeClr val="tx1">
                    <a:lumMod val="50000"/>
                    <a:lumOff val="50000"/>
                  </a:schemeClr>
                </a:solidFill>
              </a:rPr>
              <a:t>Remote Diagnostics</a:t>
            </a:r>
          </a:p>
          <a:p>
            <a:r>
              <a:rPr lang="en-US" dirty="0" smtClean="0">
                <a:solidFill>
                  <a:schemeClr val="tx1">
                    <a:lumMod val="50000"/>
                    <a:lumOff val="50000"/>
                  </a:schemeClr>
                </a:solidFill>
              </a:rPr>
              <a:t>In Home Monitoring</a:t>
            </a:r>
          </a:p>
          <a:p>
            <a:r>
              <a:rPr lang="en-US" dirty="0" smtClean="0">
                <a:solidFill>
                  <a:schemeClr val="tx1">
                    <a:lumMod val="50000"/>
                    <a:lumOff val="50000"/>
                  </a:schemeClr>
                </a:solidFill>
              </a:rPr>
              <a:t>Device Management Capabilities</a:t>
            </a:r>
          </a:p>
          <a:p>
            <a:endParaRPr lang="en-US" dirty="0" smtClean="0">
              <a:solidFill>
                <a:schemeClr val="tx1">
                  <a:lumMod val="50000"/>
                  <a:lumOff val="50000"/>
                </a:schemeClr>
              </a:solidFill>
            </a:endParaRPr>
          </a:p>
          <a:p>
            <a:endParaRPr lang="en-US" dirty="0">
              <a:solidFill>
                <a:schemeClr val="tx1">
                  <a:lumMod val="50000"/>
                  <a:lumOff val="50000"/>
                </a:schemeClr>
              </a:solidFill>
            </a:endParaRPr>
          </a:p>
        </p:txBody>
      </p:sp>
      <p:sp>
        <p:nvSpPr>
          <p:cNvPr id="3" name="Slide Number Placeholder 2"/>
          <p:cNvSpPr>
            <a:spLocks noGrp="1"/>
          </p:cNvSpPr>
          <p:nvPr>
            <p:ph type="sldNum" sz="quarter" idx="11"/>
          </p:nvPr>
        </p:nvSpPr>
        <p:spPr/>
        <p:txBody>
          <a:bodyPr/>
          <a:lstStyle/>
          <a:p>
            <a:fld id="{237E9CA6-D493-BF43-A3F3-6B4A156F217F}" type="slidenum">
              <a:rPr lang="en-US" smtClean="0"/>
              <a:pPr/>
              <a:t>7</a:t>
            </a:fld>
            <a:endParaRPr lang="en-US" dirty="0"/>
          </a:p>
        </p:txBody>
      </p:sp>
      <p:sp>
        <p:nvSpPr>
          <p:cNvPr id="4" name="Footer Placeholder 3"/>
          <p:cNvSpPr>
            <a:spLocks noGrp="1"/>
          </p:cNvSpPr>
          <p:nvPr>
            <p:ph type="ftr" sz="quarter" idx="12"/>
          </p:nvPr>
        </p:nvSpPr>
        <p:spPr/>
        <p:txBody>
          <a:bodyPr/>
          <a:lstStyle/>
          <a:p>
            <a:r>
              <a:rPr lang="en-US" dirty="0" smtClean="0"/>
              <a:t>Proprietary &amp; Confidential  |  © 2012 Multi-Tech Systems, Inc. All rights reserved.</a:t>
            </a:r>
            <a:endParaRPr lang="en-US" dirty="0"/>
          </a:p>
        </p:txBody>
      </p:sp>
      <p:pic>
        <p:nvPicPr>
          <p:cNvPr id="8" name="Picture 7" descr="PHYSIO_MG_0804Cleveland2010.jpg"/>
          <p:cNvPicPr>
            <a:picLocks noChangeAspect="1"/>
          </p:cNvPicPr>
          <p:nvPr/>
        </p:nvPicPr>
        <p:blipFill>
          <a:blip r:embed="rId3"/>
          <a:srcRect l="17617" t="6856"/>
          <a:stretch>
            <a:fillRect/>
          </a:stretch>
        </p:blipFill>
        <p:spPr>
          <a:xfrm>
            <a:off x="5357651" y="1854562"/>
            <a:ext cx="3032829" cy="2285999"/>
          </a:xfrm>
          <a:prstGeom prst="rect">
            <a:avLst/>
          </a:prstGeom>
          <a:effectLst>
            <a:innerShdw blurRad="114300">
              <a:prstClr val="black"/>
            </a:innerShdw>
          </a:effec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979625" y="1509622"/>
            <a:ext cx="3788880" cy="4772967"/>
          </a:xfrm>
          <a:prstGeom prst="roundRect">
            <a:avLst>
              <a:gd name="adj" fmla="val 4467"/>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r>
              <a:rPr lang="en-US" sz="1600" dirty="0" smtClean="0">
                <a:solidFill>
                  <a:srgbClr val="F7D117"/>
                </a:solidFill>
              </a:rPr>
              <a:t>TRANSPORTATION</a:t>
            </a: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r>
              <a:rPr lang="en-US" sz="1600" dirty="0" smtClean="0">
                <a:solidFill>
                  <a:schemeClr val="bg1">
                    <a:lumMod val="95000"/>
                  </a:schemeClr>
                </a:solidFill>
              </a:rPr>
              <a:t>Solar tracking unit, enabled with </a:t>
            </a:r>
            <a:br>
              <a:rPr lang="en-US" sz="1600" dirty="0" smtClean="0">
                <a:solidFill>
                  <a:schemeClr val="bg1">
                    <a:lumMod val="95000"/>
                  </a:schemeClr>
                </a:solidFill>
              </a:rPr>
            </a:br>
            <a:r>
              <a:rPr lang="en-US" sz="1600" dirty="0" smtClean="0">
                <a:solidFill>
                  <a:schemeClr val="bg1">
                    <a:lumMod val="95000"/>
                  </a:schemeClr>
                </a:solidFill>
              </a:rPr>
              <a:t>real-time cellular communications, protects cargo and saves costs, plus enhances asset performance, increases safety and saves fuel.</a:t>
            </a:r>
          </a:p>
          <a:p>
            <a:pPr algn="ctr"/>
            <a:endParaRPr lang="en-US" sz="1600" dirty="0">
              <a:solidFill>
                <a:schemeClr val="bg1">
                  <a:lumMod val="95000"/>
                </a:schemeClr>
              </a:solidFill>
            </a:endParaRPr>
          </a:p>
        </p:txBody>
      </p:sp>
      <p:sp>
        <p:nvSpPr>
          <p:cNvPr id="2" name="Title 1"/>
          <p:cNvSpPr>
            <a:spLocks noGrp="1"/>
          </p:cNvSpPr>
          <p:nvPr>
            <p:ph type="title"/>
          </p:nvPr>
        </p:nvSpPr>
        <p:spPr/>
        <p:txBody>
          <a:bodyPr/>
          <a:lstStyle/>
          <a:p>
            <a:r>
              <a:rPr lang="en-US" dirty="0" smtClean="0"/>
              <a:t>3. Reducing Cost</a:t>
            </a:r>
            <a:endParaRPr lang="en-US" dirty="0"/>
          </a:p>
        </p:txBody>
      </p:sp>
      <p:sp>
        <p:nvSpPr>
          <p:cNvPr id="9" name="Content Placeholder 8"/>
          <p:cNvSpPr>
            <a:spLocks noGrp="1"/>
          </p:cNvSpPr>
          <p:nvPr>
            <p:ph idx="1"/>
          </p:nvPr>
        </p:nvSpPr>
        <p:spPr>
          <a:xfrm>
            <a:off x="457199" y="1928273"/>
            <a:ext cx="4522425" cy="4525963"/>
          </a:xfrm>
        </p:spPr>
        <p:txBody>
          <a:bodyPr>
            <a:normAutofit/>
          </a:bodyPr>
          <a:lstStyle/>
          <a:p>
            <a:r>
              <a:rPr lang="en-US" dirty="0" smtClean="0">
                <a:solidFill>
                  <a:schemeClr val="tx1">
                    <a:lumMod val="50000"/>
                    <a:lumOff val="50000"/>
                  </a:schemeClr>
                </a:solidFill>
              </a:rPr>
              <a:t>Smart truck rolls</a:t>
            </a:r>
          </a:p>
          <a:p>
            <a:r>
              <a:rPr lang="en-US" dirty="0" smtClean="0">
                <a:solidFill>
                  <a:schemeClr val="tx1">
                    <a:lumMod val="50000"/>
                    <a:lumOff val="50000"/>
                  </a:schemeClr>
                </a:solidFill>
              </a:rPr>
              <a:t>Event only </a:t>
            </a:r>
            <a:br>
              <a:rPr lang="en-US" dirty="0" smtClean="0">
                <a:solidFill>
                  <a:schemeClr val="tx1">
                    <a:lumMod val="50000"/>
                    <a:lumOff val="50000"/>
                  </a:schemeClr>
                </a:solidFill>
              </a:rPr>
            </a:br>
            <a:r>
              <a:rPr lang="en-US" dirty="0" smtClean="0">
                <a:solidFill>
                  <a:schemeClr val="tx1">
                    <a:lumMod val="50000"/>
                    <a:lumOff val="50000"/>
                  </a:schemeClr>
                </a:solidFill>
              </a:rPr>
              <a:t>based monitoring</a:t>
            </a:r>
          </a:p>
          <a:p>
            <a:r>
              <a:rPr lang="en-US" dirty="0" smtClean="0">
                <a:solidFill>
                  <a:schemeClr val="tx1">
                    <a:lumMod val="50000"/>
                    <a:lumOff val="50000"/>
                  </a:schemeClr>
                </a:solidFill>
              </a:rPr>
              <a:t>Lowering </a:t>
            </a:r>
            <a:br>
              <a:rPr lang="en-US" dirty="0" smtClean="0">
                <a:solidFill>
                  <a:schemeClr val="tx1">
                    <a:lumMod val="50000"/>
                    <a:lumOff val="50000"/>
                  </a:schemeClr>
                </a:solidFill>
              </a:rPr>
            </a:br>
            <a:r>
              <a:rPr lang="en-US" dirty="0" smtClean="0">
                <a:solidFill>
                  <a:schemeClr val="tx1">
                    <a:lumMod val="50000"/>
                    <a:lumOff val="50000"/>
                  </a:schemeClr>
                </a:solidFill>
              </a:rPr>
              <a:t>maintenance costs</a:t>
            </a:r>
          </a:p>
          <a:p>
            <a:r>
              <a:rPr lang="en-US" dirty="0" smtClean="0">
                <a:solidFill>
                  <a:schemeClr val="tx1">
                    <a:lumMod val="50000"/>
                    <a:lumOff val="50000"/>
                  </a:schemeClr>
                </a:solidFill>
              </a:rPr>
              <a:t>Energy management</a:t>
            </a:r>
          </a:p>
          <a:p>
            <a:r>
              <a:rPr lang="en-US" dirty="0" smtClean="0">
                <a:solidFill>
                  <a:schemeClr val="tx1">
                    <a:lumMod val="50000"/>
                    <a:lumOff val="50000"/>
                  </a:schemeClr>
                </a:solidFill>
              </a:rPr>
              <a:t>Over the air </a:t>
            </a:r>
            <a:br>
              <a:rPr lang="en-US" dirty="0" smtClean="0">
                <a:solidFill>
                  <a:schemeClr val="tx1">
                    <a:lumMod val="50000"/>
                    <a:lumOff val="50000"/>
                  </a:schemeClr>
                </a:solidFill>
              </a:rPr>
            </a:br>
            <a:r>
              <a:rPr lang="en-US" dirty="0" smtClean="0">
                <a:solidFill>
                  <a:schemeClr val="tx1">
                    <a:lumMod val="50000"/>
                    <a:lumOff val="50000"/>
                  </a:schemeClr>
                </a:solidFill>
              </a:rPr>
              <a:t>software upgrades</a:t>
            </a:r>
          </a:p>
          <a:p>
            <a:endParaRPr lang="en-US" dirty="0" smtClean="0">
              <a:solidFill>
                <a:schemeClr val="tx1">
                  <a:lumMod val="50000"/>
                  <a:lumOff val="50000"/>
                </a:schemeClr>
              </a:solidFill>
            </a:endParaRPr>
          </a:p>
        </p:txBody>
      </p:sp>
      <p:sp>
        <p:nvSpPr>
          <p:cNvPr id="3" name="Slide Number Placeholder 2"/>
          <p:cNvSpPr>
            <a:spLocks noGrp="1"/>
          </p:cNvSpPr>
          <p:nvPr>
            <p:ph type="sldNum" sz="quarter" idx="11"/>
          </p:nvPr>
        </p:nvSpPr>
        <p:spPr/>
        <p:txBody>
          <a:bodyPr/>
          <a:lstStyle/>
          <a:p>
            <a:fld id="{237E9CA6-D493-BF43-A3F3-6B4A156F217F}" type="slidenum">
              <a:rPr lang="en-US" smtClean="0"/>
              <a:pPr/>
              <a:t>8</a:t>
            </a:fld>
            <a:endParaRPr lang="en-US" dirty="0"/>
          </a:p>
        </p:txBody>
      </p:sp>
      <p:sp>
        <p:nvSpPr>
          <p:cNvPr id="4" name="Footer Placeholder 3"/>
          <p:cNvSpPr>
            <a:spLocks noGrp="1"/>
          </p:cNvSpPr>
          <p:nvPr>
            <p:ph type="ftr" sz="quarter" idx="12"/>
          </p:nvPr>
        </p:nvSpPr>
        <p:spPr/>
        <p:txBody>
          <a:bodyPr/>
          <a:lstStyle/>
          <a:p>
            <a:r>
              <a:rPr lang="en-US" smtClean="0"/>
              <a:t>Proprietary &amp; Confidential  |  © 2012 Multi-Tech Systems, Inc. All rights reserved.</a:t>
            </a:r>
            <a:endParaRPr lang="en-US" dirty="0"/>
          </a:p>
        </p:txBody>
      </p:sp>
      <p:pic>
        <p:nvPicPr>
          <p:cNvPr id="12" name="Picture 2" descr="C:\Documents and Settings\gmo\Local Settings\Temporary Internet Files\Content.IE5\WCGPSZ2D\MP900401906[1].jpg"/>
          <p:cNvPicPr>
            <a:picLocks noChangeAspect="1" noChangeArrowheads="1"/>
          </p:cNvPicPr>
          <p:nvPr/>
        </p:nvPicPr>
        <p:blipFill>
          <a:blip r:embed="rId2"/>
          <a:srcRect t="21102" r="22172" b="14068"/>
          <a:stretch>
            <a:fillRect/>
          </a:stretch>
        </p:blipFill>
        <p:spPr bwMode="auto">
          <a:xfrm>
            <a:off x="5330855" y="1857373"/>
            <a:ext cx="3086421" cy="1713300"/>
          </a:xfrm>
          <a:prstGeom prst="rect">
            <a:avLst/>
          </a:prstGeom>
          <a:noFill/>
          <a:effectLst>
            <a:innerShdw blurRad="114300">
              <a:prstClr val="black"/>
            </a:innerShdw>
          </a:effec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979625" y="1509622"/>
            <a:ext cx="3788880" cy="4772967"/>
          </a:xfrm>
          <a:prstGeom prst="roundRect">
            <a:avLst>
              <a:gd name="adj" fmla="val 4467"/>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endParaRPr lang="en-US" sz="1600" dirty="0" smtClean="0">
              <a:solidFill>
                <a:schemeClr val="bg1">
                  <a:lumMod val="95000"/>
                </a:schemeClr>
              </a:solidFill>
            </a:endParaRPr>
          </a:p>
          <a:p>
            <a:pPr algn="ctr"/>
            <a:r>
              <a:rPr lang="en-US" sz="1600" dirty="0" smtClean="0">
                <a:solidFill>
                  <a:srgbClr val="F7D117"/>
                </a:solidFill>
              </a:rPr>
              <a:t>ENERGY/TRANSPORTATION</a:t>
            </a:r>
          </a:p>
          <a:p>
            <a:pPr algn="ctr"/>
            <a:endParaRPr lang="en-US" sz="1600" dirty="0" smtClean="0">
              <a:solidFill>
                <a:schemeClr val="bg1">
                  <a:lumMod val="95000"/>
                </a:schemeClr>
              </a:solidFill>
            </a:endParaRPr>
          </a:p>
          <a:p>
            <a:pPr algn="ctr"/>
            <a:r>
              <a:rPr lang="en-US" sz="1600" dirty="0" smtClean="0">
                <a:solidFill>
                  <a:schemeClr val="bg1">
                    <a:lumMod val="95000"/>
                  </a:schemeClr>
                </a:solidFill>
              </a:rPr>
              <a:t>Electric vehicle charging stations </a:t>
            </a:r>
            <a:br>
              <a:rPr lang="en-US" sz="1600" dirty="0" smtClean="0">
                <a:solidFill>
                  <a:schemeClr val="bg1">
                    <a:lumMod val="95000"/>
                  </a:schemeClr>
                </a:solidFill>
              </a:rPr>
            </a:br>
            <a:r>
              <a:rPr lang="en-US" sz="1600" dirty="0" smtClean="0">
                <a:solidFill>
                  <a:schemeClr val="bg1">
                    <a:lumMod val="95000"/>
                  </a:schemeClr>
                </a:solidFill>
              </a:rPr>
              <a:t>enabled with M2M communications connect charging stations and</a:t>
            </a:r>
            <a:br>
              <a:rPr lang="en-US" sz="1600" dirty="0" smtClean="0">
                <a:solidFill>
                  <a:schemeClr val="bg1">
                    <a:lumMod val="95000"/>
                  </a:schemeClr>
                </a:solidFill>
              </a:rPr>
            </a:br>
            <a:r>
              <a:rPr lang="en-US" sz="1600" dirty="0" smtClean="0">
                <a:solidFill>
                  <a:schemeClr val="bg1">
                    <a:lumMod val="95000"/>
                  </a:schemeClr>
                </a:solidFill>
              </a:rPr>
              <a:t>HQs quickly and affordably.</a:t>
            </a:r>
          </a:p>
          <a:p>
            <a:pPr algn="ctr"/>
            <a:endParaRPr lang="en-US" sz="1600" dirty="0">
              <a:solidFill>
                <a:schemeClr val="bg1">
                  <a:lumMod val="95000"/>
                </a:schemeClr>
              </a:solidFill>
            </a:endParaRPr>
          </a:p>
        </p:txBody>
      </p:sp>
      <p:sp>
        <p:nvSpPr>
          <p:cNvPr id="2" name="Title 1"/>
          <p:cNvSpPr>
            <a:spLocks noGrp="1"/>
          </p:cNvSpPr>
          <p:nvPr>
            <p:ph type="title"/>
          </p:nvPr>
        </p:nvSpPr>
        <p:spPr/>
        <p:txBody>
          <a:bodyPr/>
          <a:lstStyle/>
          <a:p>
            <a:r>
              <a:rPr lang="en-US" dirty="0" smtClean="0"/>
              <a:t>4. Shifting Business models</a:t>
            </a:r>
            <a:endParaRPr lang="en-US" dirty="0"/>
          </a:p>
        </p:txBody>
      </p:sp>
      <p:sp>
        <p:nvSpPr>
          <p:cNvPr id="5" name="Content Placeholder 4"/>
          <p:cNvSpPr>
            <a:spLocks noGrp="1"/>
          </p:cNvSpPr>
          <p:nvPr>
            <p:ph idx="1"/>
          </p:nvPr>
        </p:nvSpPr>
        <p:spPr>
          <a:xfrm>
            <a:off x="457200" y="1928273"/>
            <a:ext cx="4114800" cy="4525963"/>
          </a:xfrm>
        </p:spPr>
        <p:txBody>
          <a:bodyPr/>
          <a:lstStyle/>
          <a:p>
            <a:r>
              <a:rPr lang="en-US" dirty="0" smtClean="0">
                <a:solidFill>
                  <a:schemeClr val="tx1">
                    <a:lumMod val="50000"/>
                    <a:lumOff val="50000"/>
                  </a:schemeClr>
                </a:solidFill>
              </a:rPr>
              <a:t>Pay for service models</a:t>
            </a:r>
          </a:p>
          <a:p>
            <a:r>
              <a:rPr lang="en-US" dirty="0" smtClean="0">
                <a:solidFill>
                  <a:schemeClr val="tx1">
                    <a:lumMod val="50000"/>
                    <a:lumOff val="50000"/>
                  </a:schemeClr>
                </a:solidFill>
              </a:rPr>
              <a:t>Usage based models</a:t>
            </a:r>
          </a:p>
          <a:p>
            <a:r>
              <a:rPr lang="en-US" dirty="0" smtClean="0">
                <a:solidFill>
                  <a:schemeClr val="tx1">
                    <a:lumMod val="50000"/>
                    <a:lumOff val="50000"/>
                  </a:schemeClr>
                </a:solidFill>
              </a:rPr>
              <a:t>Warranty offerings</a:t>
            </a:r>
          </a:p>
          <a:p>
            <a:r>
              <a:rPr lang="en-US" dirty="0" smtClean="0">
                <a:solidFill>
                  <a:schemeClr val="tx1">
                    <a:lumMod val="50000"/>
                    <a:lumOff val="50000"/>
                  </a:schemeClr>
                </a:solidFill>
              </a:rPr>
              <a:t>Leasing models</a:t>
            </a:r>
          </a:p>
          <a:p>
            <a:r>
              <a:rPr lang="en-US" dirty="0" smtClean="0">
                <a:solidFill>
                  <a:schemeClr val="tx1">
                    <a:lumMod val="50000"/>
                    <a:lumOff val="50000"/>
                  </a:schemeClr>
                </a:solidFill>
              </a:rPr>
              <a:t>Proactive services</a:t>
            </a:r>
          </a:p>
          <a:p>
            <a:endParaRPr lang="en-US" dirty="0">
              <a:solidFill>
                <a:schemeClr val="tx1">
                  <a:lumMod val="50000"/>
                  <a:lumOff val="50000"/>
                </a:schemeClr>
              </a:solidFill>
            </a:endParaRPr>
          </a:p>
        </p:txBody>
      </p:sp>
      <p:sp>
        <p:nvSpPr>
          <p:cNvPr id="3" name="Slide Number Placeholder 2"/>
          <p:cNvSpPr>
            <a:spLocks noGrp="1"/>
          </p:cNvSpPr>
          <p:nvPr>
            <p:ph type="sldNum" sz="quarter" idx="11"/>
          </p:nvPr>
        </p:nvSpPr>
        <p:spPr/>
        <p:txBody>
          <a:bodyPr/>
          <a:lstStyle/>
          <a:p>
            <a:fld id="{237E9CA6-D493-BF43-A3F3-6B4A156F217F}" type="slidenum">
              <a:rPr lang="en-US" smtClean="0"/>
              <a:pPr/>
              <a:t>9</a:t>
            </a:fld>
            <a:endParaRPr lang="en-US" dirty="0"/>
          </a:p>
        </p:txBody>
      </p:sp>
      <p:sp>
        <p:nvSpPr>
          <p:cNvPr id="4" name="Footer Placeholder 3"/>
          <p:cNvSpPr>
            <a:spLocks noGrp="1"/>
          </p:cNvSpPr>
          <p:nvPr>
            <p:ph type="ftr" sz="quarter" idx="12"/>
          </p:nvPr>
        </p:nvSpPr>
        <p:spPr/>
        <p:txBody>
          <a:bodyPr/>
          <a:lstStyle/>
          <a:p>
            <a:r>
              <a:rPr lang="en-US" smtClean="0"/>
              <a:t>Proprietary &amp; Confidential  |  © 2012 Multi-Tech Systems, Inc. All rights reserved.</a:t>
            </a:r>
            <a:endParaRPr lang="en-US" dirty="0"/>
          </a:p>
        </p:txBody>
      </p:sp>
      <p:pic>
        <p:nvPicPr>
          <p:cNvPr id="9" name="Picture 4" descr="http://media.treehugger.com/assets/images/2011/10/chargepoint-ev-electric-car-charging-station-photo-02.jpg"/>
          <p:cNvPicPr>
            <a:picLocks noChangeAspect="1" noChangeArrowheads="1"/>
          </p:cNvPicPr>
          <p:nvPr/>
        </p:nvPicPr>
        <p:blipFill>
          <a:blip r:embed="rId3"/>
          <a:stretch>
            <a:fillRect/>
          </a:stretch>
        </p:blipFill>
        <p:spPr bwMode="auto">
          <a:xfrm>
            <a:off x="5382497" y="1915038"/>
            <a:ext cx="2983136" cy="2148113"/>
          </a:xfrm>
          <a:prstGeom prst="rect">
            <a:avLst/>
          </a:prstGeom>
          <a:noFill/>
          <a:effectLst>
            <a:innerShdw blurRad="114300">
              <a:prstClr val="black"/>
            </a:innerShdw>
          </a:effec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TS_Theme_4x3_Template">
  <a:themeElements>
    <a:clrScheme name="MTS_000">
      <a:dk1>
        <a:sysClr val="windowText" lastClr="000000"/>
      </a:dk1>
      <a:lt1>
        <a:sysClr val="window" lastClr="FFFFFF"/>
      </a:lt1>
      <a:dk2>
        <a:srgbClr val="5A6378"/>
      </a:dk2>
      <a:lt2>
        <a:srgbClr val="D4D4D6"/>
      </a:lt2>
      <a:accent1>
        <a:srgbClr val="1190C9"/>
      </a:accent1>
      <a:accent2>
        <a:srgbClr val="822C2C"/>
      </a:accent2>
      <a:accent3>
        <a:srgbClr val="C0990C"/>
      </a:accent3>
      <a:accent4>
        <a:srgbClr val="3C8284"/>
      </a:accent4>
      <a:accent5>
        <a:srgbClr val="193E89"/>
      </a:accent5>
      <a:accent6>
        <a:srgbClr val="67676D"/>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MTS_000">
      <a:dk1>
        <a:sysClr val="windowText" lastClr="000000"/>
      </a:dk1>
      <a:lt1>
        <a:sysClr val="window" lastClr="FFFFFF"/>
      </a:lt1>
      <a:dk2>
        <a:srgbClr val="5A6378"/>
      </a:dk2>
      <a:lt2>
        <a:srgbClr val="D4D4D6"/>
      </a:lt2>
      <a:accent1>
        <a:srgbClr val="1190C9"/>
      </a:accent1>
      <a:accent2>
        <a:srgbClr val="822C2C"/>
      </a:accent2>
      <a:accent3>
        <a:srgbClr val="C0990C"/>
      </a:accent3>
      <a:accent4>
        <a:srgbClr val="3C8284"/>
      </a:accent4>
      <a:accent5>
        <a:srgbClr val="193E89"/>
      </a:accent5>
      <a:accent6>
        <a:srgbClr val="67676D"/>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MTS_Theme_4x3_Template.potx</Template>
  <TotalTime>9802</TotalTime>
  <Words>1154</Words>
  <Application>Microsoft Office PowerPoint</Application>
  <PresentationFormat>On-screen Show (4:3)</PresentationFormat>
  <Paragraphs>245</Paragraphs>
  <Slides>11</Slides>
  <Notes>5</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MTS_Theme_4x3_Template</vt:lpstr>
      <vt:lpstr>1_Office Theme</vt:lpstr>
      <vt:lpstr>Slide 1</vt:lpstr>
      <vt:lpstr>M2M (Machine to Machine) Communications  Gather and process data collected by machines</vt:lpstr>
      <vt:lpstr>M2M Connectivity  The “Connected Machines” Universe Represents Incredible Opportunity</vt:lpstr>
      <vt:lpstr>Where is M2M used? </vt:lpstr>
      <vt:lpstr>Five Business Impacts</vt:lpstr>
      <vt:lpstr>1. Operational Efficiencies</vt:lpstr>
      <vt:lpstr>2. Service to your Customers</vt:lpstr>
      <vt:lpstr>3. Reducing Cost</vt:lpstr>
      <vt:lpstr>4. Shifting Business models</vt:lpstr>
      <vt:lpstr>5. Opening New Revenue Streams</vt:lpstr>
      <vt:lpstr>Thank you!</vt:lpstr>
    </vt:vector>
  </TitlesOfParts>
  <Company>. .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 .</dc:creator>
  <cp:lastModifiedBy> </cp:lastModifiedBy>
  <cp:revision>196</cp:revision>
  <dcterms:created xsi:type="dcterms:W3CDTF">2012-04-02T12:26:28Z</dcterms:created>
  <dcterms:modified xsi:type="dcterms:W3CDTF">2013-03-08T19:41:17Z</dcterms:modified>
</cp:coreProperties>
</file>